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94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291" r:id="rId59"/>
    <p:sldId id="292" r:id="rId60"/>
    <p:sldId id="293" r:id="rId61"/>
    <p:sldId id="295" r:id="rId62"/>
    <p:sldId id="296" r:id="rId63"/>
    <p:sldId id="297" r:id="rId64"/>
    <p:sldId id="316" r:id="rId65"/>
    <p:sldId id="317" r:id="rId66"/>
    <p:sldId id="318" r:id="rId67"/>
    <p:sldId id="319" r:id="rId68"/>
    <p:sldId id="320" r:id="rId69"/>
    <p:sldId id="321" r:id="rId70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1C1"/>
    <a:srgbClr val="D4D4D4"/>
    <a:srgbClr val="D5D4D5"/>
    <a:srgbClr val="B7A37E"/>
    <a:srgbClr val="EDE3C0"/>
    <a:srgbClr val="ECE3C1"/>
    <a:srgbClr val="B81D39"/>
    <a:srgbClr val="173EAD"/>
    <a:srgbClr val="2241B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1516" autoAdjust="0"/>
  </p:normalViewPr>
  <p:slideViewPr>
    <p:cSldViewPr snapToGrid="0">
      <p:cViewPr>
        <p:scale>
          <a:sx n="53" d="100"/>
          <a:sy n="53" d="100"/>
        </p:scale>
        <p:origin x="116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ia Leung" userId="a59a1eeb-5bd5-4c70-9972-c633bf0326f1" providerId="ADAL" clId="{2CD6FDCB-5383-4A62-9E14-FE36E016F364}"/>
    <pc:docChg chg="undo custSel addSld delSld modSld sldOrd">
      <pc:chgData name="Lydia Leung" userId="a59a1eeb-5bd5-4c70-9972-c633bf0326f1" providerId="ADAL" clId="{2CD6FDCB-5383-4A62-9E14-FE36E016F364}" dt="2024-11-01T10:27:11.864" v="608"/>
      <pc:docMkLst>
        <pc:docMk/>
      </pc:docMkLst>
      <pc:sldChg chg="addSp delSp modSp add">
        <pc:chgData name="Lydia Leung" userId="a59a1eeb-5bd5-4c70-9972-c633bf0326f1" providerId="ADAL" clId="{2CD6FDCB-5383-4A62-9E14-FE36E016F364}" dt="2024-11-01T09:16:53.016" v="147" actId="478"/>
        <pc:sldMkLst>
          <pc:docMk/>
          <pc:sldMk cId="595907700" sldId="256"/>
        </pc:sldMkLst>
        <pc:spChg chg="del">
          <ac:chgData name="Lydia Leung" userId="a59a1eeb-5bd5-4c70-9972-c633bf0326f1" providerId="ADAL" clId="{2CD6FDCB-5383-4A62-9E14-FE36E016F364}" dt="2024-11-01T09:10:59.801" v="139" actId="478"/>
          <ac:spMkLst>
            <pc:docMk/>
            <pc:sldMk cId="595907700" sldId="256"/>
            <ac:spMk id="2" creationId="{9D89B3E4-13B7-46BB-A3F3-35AF432194B9}"/>
          </ac:spMkLst>
        </pc:spChg>
        <pc:spChg chg="del">
          <ac:chgData name="Lydia Leung" userId="a59a1eeb-5bd5-4c70-9972-c633bf0326f1" providerId="ADAL" clId="{2CD6FDCB-5383-4A62-9E14-FE36E016F364}" dt="2024-11-01T09:10:59.801" v="139" actId="478"/>
          <ac:spMkLst>
            <pc:docMk/>
            <pc:sldMk cId="595907700" sldId="256"/>
            <ac:spMk id="3" creationId="{2148F0EE-F094-435E-9B38-DD5448A4D71C}"/>
          </ac:spMkLst>
        </pc:spChg>
        <pc:picChg chg="add mod">
          <ac:chgData name="Lydia Leung" userId="a59a1eeb-5bd5-4c70-9972-c633bf0326f1" providerId="ADAL" clId="{2CD6FDCB-5383-4A62-9E14-FE36E016F364}" dt="2024-11-01T09:16:43.205" v="144"/>
          <ac:picMkLst>
            <pc:docMk/>
            <pc:sldMk cId="595907700" sldId="256"/>
            <ac:picMk id="5" creationId="{73715F2A-876C-4BDD-9F1A-282168DBFB7D}"/>
          </ac:picMkLst>
        </pc:picChg>
        <pc:picChg chg="add del mod">
          <ac:chgData name="Lydia Leung" userId="a59a1eeb-5bd5-4c70-9972-c633bf0326f1" providerId="ADAL" clId="{2CD6FDCB-5383-4A62-9E14-FE36E016F364}" dt="2024-11-01T09:16:53.016" v="147" actId="478"/>
          <ac:picMkLst>
            <pc:docMk/>
            <pc:sldMk cId="595907700" sldId="256"/>
            <ac:picMk id="7" creationId="{1FD4008B-E7AD-4DE1-9B90-76F3091C7373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2:27.856" v="386" actId="1076"/>
        <pc:sldMkLst>
          <pc:docMk/>
          <pc:sldMk cId="802295047" sldId="257"/>
        </pc:sldMkLst>
        <pc:spChg chg="del">
          <ac:chgData name="Lydia Leung" userId="a59a1eeb-5bd5-4c70-9972-c633bf0326f1" providerId="ADAL" clId="{2CD6FDCB-5383-4A62-9E14-FE36E016F364}" dt="2024-11-01T09:11:10.724" v="141" actId="478"/>
          <ac:spMkLst>
            <pc:docMk/>
            <pc:sldMk cId="802295047" sldId="257"/>
            <ac:spMk id="2" creationId="{3863F33E-42EB-4EBC-BACE-9057996EB75D}"/>
          </ac:spMkLst>
        </pc:spChg>
        <pc:spChg chg="del">
          <ac:chgData name="Lydia Leung" userId="a59a1eeb-5bd5-4c70-9972-c633bf0326f1" providerId="ADAL" clId="{2CD6FDCB-5383-4A62-9E14-FE36E016F364}" dt="2024-11-01T09:11:10.724" v="141" actId="478"/>
          <ac:spMkLst>
            <pc:docMk/>
            <pc:sldMk cId="802295047" sldId="257"/>
            <ac:spMk id="3" creationId="{334ECC33-FB9C-44F4-BE33-715A8A121B41}"/>
          </ac:spMkLst>
        </pc:spChg>
        <pc:spChg chg="add del">
          <ac:chgData name="Lydia Leung" userId="a59a1eeb-5bd5-4c70-9972-c633bf0326f1" providerId="ADAL" clId="{2CD6FDCB-5383-4A62-9E14-FE36E016F364}" dt="2024-11-01T09:23:15.082" v="175"/>
          <ac:spMkLst>
            <pc:docMk/>
            <pc:sldMk cId="802295047" sldId="257"/>
            <ac:spMk id="56" creationId="{B05F855F-0CCA-4B7D-985C-DA7685781A32}"/>
          </ac:spMkLst>
        </pc:spChg>
        <pc:spChg chg="add del">
          <ac:chgData name="Lydia Leung" userId="a59a1eeb-5bd5-4c70-9972-c633bf0326f1" providerId="ADAL" clId="{2CD6FDCB-5383-4A62-9E14-FE36E016F364}" dt="2024-11-01T09:23:44.503" v="180"/>
          <ac:spMkLst>
            <pc:docMk/>
            <pc:sldMk cId="802295047" sldId="257"/>
            <ac:spMk id="72" creationId="{CAAFDE05-BB6F-48BA-A69D-FC13FA8E89A2}"/>
          </ac:spMkLst>
        </pc:spChg>
        <pc:grpChg chg="add del">
          <ac:chgData name="Lydia Leung" userId="a59a1eeb-5bd5-4c70-9972-c633bf0326f1" providerId="ADAL" clId="{2CD6FDCB-5383-4A62-9E14-FE36E016F364}" dt="2024-11-01T09:21:04.229" v="155"/>
          <ac:grpSpMkLst>
            <pc:docMk/>
            <pc:sldMk cId="802295047" sldId="257"/>
            <ac:grpSpMk id="8" creationId="{12834F7D-5CB5-4C75-AC9A-03F864B4D6EA}"/>
          </ac:grpSpMkLst>
        </pc:grpChg>
        <pc:grpChg chg="add del">
          <ac:chgData name="Lydia Leung" userId="a59a1eeb-5bd5-4c70-9972-c633bf0326f1" providerId="ADAL" clId="{2CD6FDCB-5383-4A62-9E14-FE36E016F364}" dt="2024-11-01T09:21:04.229" v="155"/>
          <ac:grpSpMkLst>
            <pc:docMk/>
            <pc:sldMk cId="802295047" sldId="257"/>
            <ac:grpSpMk id="15" creationId="{880319E5-2210-4EC9-B028-E11F5977C574}"/>
          </ac:grpSpMkLst>
        </pc:grpChg>
        <pc:grpChg chg="add del">
          <ac:chgData name="Lydia Leung" userId="a59a1eeb-5bd5-4c70-9972-c633bf0326f1" providerId="ADAL" clId="{2CD6FDCB-5383-4A62-9E14-FE36E016F364}" dt="2024-11-01T09:21:52.773" v="166"/>
          <ac:grpSpMkLst>
            <pc:docMk/>
            <pc:sldMk cId="802295047" sldId="257"/>
            <ac:grpSpMk id="26" creationId="{7C316D06-8704-40EA-A718-E7FBC4DB50AB}"/>
          </ac:grpSpMkLst>
        </pc:grpChg>
        <pc:grpChg chg="add del">
          <ac:chgData name="Lydia Leung" userId="a59a1eeb-5bd5-4c70-9972-c633bf0326f1" providerId="ADAL" clId="{2CD6FDCB-5383-4A62-9E14-FE36E016F364}" dt="2024-11-01T09:21:52.773" v="166"/>
          <ac:grpSpMkLst>
            <pc:docMk/>
            <pc:sldMk cId="802295047" sldId="257"/>
            <ac:grpSpMk id="33" creationId="{D7EEBA88-83F8-4C2D-A8B3-433963B3F278}"/>
          </ac:grpSpMkLst>
        </pc:grpChg>
        <pc:grpChg chg="add del">
          <ac:chgData name="Lydia Leung" userId="a59a1eeb-5bd5-4c70-9972-c633bf0326f1" providerId="ADAL" clId="{2CD6FDCB-5383-4A62-9E14-FE36E016F364}" dt="2024-11-01T09:21:57.226" v="169" actId="478"/>
          <ac:grpSpMkLst>
            <pc:docMk/>
            <pc:sldMk cId="802295047" sldId="257"/>
            <ac:grpSpMk id="40" creationId="{F6ACE66F-4BBA-4CEF-BC61-09DA2D23307C}"/>
          </ac:grpSpMkLst>
        </pc:grpChg>
        <pc:grpChg chg="add del">
          <ac:chgData name="Lydia Leung" userId="a59a1eeb-5bd5-4c70-9972-c633bf0326f1" providerId="ADAL" clId="{2CD6FDCB-5383-4A62-9E14-FE36E016F364}" dt="2024-11-01T09:21:57.226" v="169" actId="478"/>
          <ac:grpSpMkLst>
            <pc:docMk/>
            <pc:sldMk cId="802295047" sldId="257"/>
            <ac:grpSpMk id="47" creationId="{F363B021-866B-47B1-B0F5-54B8CE39CF4B}"/>
          </ac:grpSpMkLst>
        </pc:grpChg>
        <pc:grpChg chg="add del">
          <ac:chgData name="Lydia Leung" userId="a59a1eeb-5bd5-4c70-9972-c633bf0326f1" providerId="ADAL" clId="{2CD6FDCB-5383-4A62-9E14-FE36E016F364}" dt="2024-11-01T09:23:15.082" v="175"/>
          <ac:grpSpMkLst>
            <pc:docMk/>
            <pc:sldMk cId="802295047" sldId="257"/>
            <ac:grpSpMk id="57" creationId="{7DF600FE-7F3D-4E4C-8F6E-90BCC72AD6E6}"/>
          </ac:grpSpMkLst>
        </pc:grpChg>
        <pc:grpChg chg="add del">
          <ac:chgData name="Lydia Leung" userId="a59a1eeb-5bd5-4c70-9972-c633bf0326f1" providerId="ADAL" clId="{2CD6FDCB-5383-4A62-9E14-FE36E016F364}" dt="2024-11-01T09:23:15.082" v="175"/>
          <ac:grpSpMkLst>
            <pc:docMk/>
            <pc:sldMk cId="802295047" sldId="257"/>
            <ac:grpSpMk id="64" creationId="{4938FC49-3CDE-4896-A65C-2EFA8836B859}"/>
          </ac:grpSpMkLst>
        </pc:grpChg>
        <pc:grpChg chg="add del">
          <ac:chgData name="Lydia Leung" userId="a59a1eeb-5bd5-4c70-9972-c633bf0326f1" providerId="ADAL" clId="{2CD6FDCB-5383-4A62-9E14-FE36E016F364}" dt="2024-11-01T09:23:44.503" v="180"/>
          <ac:grpSpMkLst>
            <pc:docMk/>
            <pc:sldMk cId="802295047" sldId="257"/>
            <ac:grpSpMk id="73" creationId="{6F80616B-55EC-4B01-BABD-C84AAEAF75D3}"/>
          </ac:grpSpMkLst>
        </pc:grpChg>
        <pc:grpChg chg="add del">
          <ac:chgData name="Lydia Leung" userId="a59a1eeb-5bd5-4c70-9972-c633bf0326f1" providerId="ADAL" clId="{2CD6FDCB-5383-4A62-9E14-FE36E016F364}" dt="2024-11-01T09:23:44.503" v="180"/>
          <ac:grpSpMkLst>
            <pc:docMk/>
            <pc:sldMk cId="802295047" sldId="257"/>
            <ac:grpSpMk id="80" creationId="{3CA4FA38-C5BA-4F85-808B-C9C58C7200C8}"/>
          </ac:grpSpMkLst>
        </pc:grpChg>
        <pc:picChg chg="add mod">
          <ac:chgData name="Lydia Leung" userId="a59a1eeb-5bd5-4c70-9972-c633bf0326f1" providerId="ADAL" clId="{2CD6FDCB-5383-4A62-9E14-FE36E016F364}" dt="2024-11-01T09:11:18.262" v="143" actId="1038"/>
          <ac:picMkLst>
            <pc:docMk/>
            <pc:sldMk cId="802295047" sldId="257"/>
            <ac:picMk id="4" creationId="{C01C1F2E-4E9F-47D4-B8F3-150717E241F1}"/>
          </ac:picMkLst>
        </pc:picChg>
        <pc:picChg chg="add del">
          <ac:chgData name="Lydia Leung" userId="a59a1eeb-5bd5-4c70-9972-c633bf0326f1" providerId="ADAL" clId="{2CD6FDCB-5383-4A62-9E14-FE36E016F364}" dt="2024-11-01T09:17:33.755" v="149"/>
          <ac:picMkLst>
            <pc:docMk/>
            <pc:sldMk cId="802295047" sldId="257"/>
            <ac:picMk id="5" creationId="{2AB25A9D-2667-466C-AAAB-ECACD9000BE9}"/>
          </ac:picMkLst>
        </pc:picChg>
        <pc:picChg chg="add del mod">
          <ac:chgData name="Lydia Leung" userId="a59a1eeb-5bd5-4c70-9972-c633bf0326f1" providerId="ADAL" clId="{2CD6FDCB-5383-4A62-9E14-FE36E016F364}" dt="2024-11-01T09:19:59.821" v="151" actId="478"/>
          <ac:picMkLst>
            <pc:docMk/>
            <pc:sldMk cId="802295047" sldId="257"/>
            <ac:picMk id="7" creationId="{91D56976-F3E9-4138-A69F-15576F7EE042}"/>
          </ac:picMkLst>
        </pc:picChg>
        <pc:picChg chg="add del">
          <ac:chgData name="Lydia Leung" userId="a59a1eeb-5bd5-4c70-9972-c633bf0326f1" providerId="ADAL" clId="{2CD6FDCB-5383-4A62-9E14-FE36E016F364}" dt="2024-11-01T09:21:04.229" v="155"/>
          <ac:picMkLst>
            <pc:docMk/>
            <pc:sldMk cId="802295047" sldId="257"/>
            <ac:picMk id="21" creationId="{EB6E70BD-6278-43B0-89B9-01C5872BC0DA}"/>
          </ac:picMkLst>
        </pc:picChg>
        <pc:picChg chg="add del">
          <ac:chgData name="Lydia Leung" userId="a59a1eeb-5bd5-4c70-9972-c633bf0326f1" providerId="ADAL" clId="{2CD6FDCB-5383-4A62-9E14-FE36E016F364}" dt="2024-11-01T09:21:03.255" v="154"/>
          <ac:picMkLst>
            <pc:docMk/>
            <pc:sldMk cId="802295047" sldId="257"/>
            <ac:picMk id="22" creationId="{E67B9782-4FCF-4C3B-A367-14315B08DA46}"/>
          </ac:picMkLst>
        </pc:picChg>
        <pc:picChg chg="add del">
          <ac:chgData name="Lydia Leung" userId="a59a1eeb-5bd5-4c70-9972-c633bf0326f1" providerId="ADAL" clId="{2CD6FDCB-5383-4A62-9E14-FE36E016F364}" dt="2024-11-01T09:21:10.235" v="157"/>
          <ac:picMkLst>
            <pc:docMk/>
            <pc:sldMk cId="802295047" sldId="257"/>
            <ac:picMk id="23" creationId="{EBADD232-D66E-465D-ACAB-EFAE6DD296FA}"/>
          </ac:picMkLst>
        </pc:picChg>
        <pc:picChg chg="add del">
          <ac:chgData name="Lydia Leung" userId="a59a1eeb-5bd5-4c70-9972-c633bf0326f1" providerId="ADAL" clId="{2CD6FDCB-5383-4A62-9E14-FE36E016F364}" dt="2024-11-01T09:21:36.797" v="161"/>
          <ac:picMkLst>
            <pc:docMk/>
            <pc:sldMk cId="802295047" sldId="257"/>
            <ac:picMk id="24" creationId="{C0AE8847-A8A9-4E59-BCE5-F709CAFF5DAD}"/>
          </ac:picMkLst>
        </pc:picChg>
        <pc:picChg chg="add del">
          <ac:chgData name="Lydia Leung" userId="a59a1eeb-5bd5-4c70-9972-c633bf0326f1" providerId="ADAL" clId="{2CD6FDCB-5383-4A62-9E14-FE36E016F364}" dt="2024-11-01T09:21:53.102" v="167"/>
          <ac:picMkLst>
            <pc:docMk/>
            <pc:sldMk cId="802295047" sldId="257"/>
            <ac:picMk id="25" creationId="{6A0DA154-C0E8-4397-9B14-E8C1024B496D}"/>
          </ac:picMkLst>
        </pc:picChg>
        <pc:picChg chg="add del">
          <ac:chgData name="Lydia Leung" userId="a59a1eeb-5bd5-4c70-9972-c633bf0326f1" providerId="ADAL" clId="{2CD6FDCB-5383-4A62-9E14-FE36E016F364}" dt="2024-11-01T09:21:52.773" v="166"/>
          <ac:picMkLst>
            <pc:docMk/>
            <pc:sldMk cId="802295047" sldId="257"/>
            <ac:picMk id="39" creationId="{0C40776C-E558-4AFA-8950-FD51CD25E931}"/>
          </ac:picMkLst>
        </pc:picChg>
        <pc:picChg chg="add del">
          <ac:chgData name="Lydia Leung" userId="a59a1eeb-5bd5-4c70-9972-c633bf0326f1" providerId="ADAL" clId="{2CD6FDCB-5383-4A62-9E14-FE36E016F364}" dt="2024-11-01T09:21:57.226" v="169" actId="478"/>
          <ac:picMkLst>
            <pc:docMk/>
            <pc:sldMk cId="802295047" sldId="257"/>
            <ac:picMk id="53" creationId="{653F6E88-9557-4364-B152-244E5783733C}"/>
          </ac:picMkLst>
        </pc:picChg>
        <pc:picChg chg="add del">
          <ac:chgData name="Lydia Leung" userId="a59a1eeb-5bd5-4c70-9972-c633bf0326f1" providerId="ADAL" clId="{2CD6FDCB-5383-4A62-9E14-FE36E016F364}" dt="2024-11-01T09:22:01.499" v="171"/>
          <ac:picMkLst>
            <pc:docMk/>
            <pc:sldMk cId="802295047" sldId="257"/>
            <ac:picMk id="54" creationId="{A28BB472-FD6D-44FB-A1C5-F84CA8F39E11}"/>
          </ac:picMkLst>
        </pc:picChg>
        <pc:picChg chg="add del">
          <ac:chgData name="Lydia Leung" userId="a59a1eeb-5bd5-4c70-9972-c633bf0326f1" providerId="ADAL" clId="{2CD6FDCB-5383-4A62-9E14-FE36E016F364}" dt="2024-11-01T09:23:10.869" v="173"/>
          <ac:picMkLst>
            <pc:docMk/>
            <pc:sldMk cId="802295047" sldId="257"/>
            <ac:picMk id="55" creationId="{826D8C83-F19D-4255-91E8-65AACF4F7430}"/>
          </ac:picMkLst>
        </pc:picChg>
        <pc:picChg chg="add del">
          <ac:chgData name="Lydia Leung" userId="a59a1eeb-5bd5-4c70-9972-c633bf0326f1" providerId="ADAL" clId="{2CD6FDCB-5383-4A62-9E14-FE36E016F364}" dt="2024-11-01T09:23:15.082" v="175"/>
          <ac:picMkLst>
            <pc:docMk/>
            <pc:sldMk cId="802295047" sldId="257"/>
            <ac:picMk id="70" creationId="{0A3AE231-05E4-4728-B364-965289F49B40}"/>
          </ac:picMkLst>
        </pc:picChg>
        <pc:picChg chg="add mod">
          <ac:chgData name="Lydia Leung" userId="a59a1eeb-5bd5-4c70-9972-c633bf0326f1" providerId="ADAL" clId="{2CD6FDCB-5383-4A62-9E14-FE36E016F364}" dt="2024-11-01T09:42:27.856" v="386" actId="1076"/>
          <ac:picMkLst>
            <pc:docMk/>
            <pc:sldMk cId="802295047" sldId="257"/>
            <ac:picMk id="71" creationId="{AB513A23-1ABA-42D2-A29D-83ED1389B729}"/>
          </ac:picMkLst>
        </pc:picChg>
        <pc:picChg chg="add del">
          <ac:chgData name="Lydia Leung" userId="a59a1eeb-5bd5-4c70-9972-c633bf0326f1" providerId="ADAL" clId="{2CD6FDCB-5383-4A62-9E14-FE36E016F364}" dt="2024-11-01T09:23:44.503" v="180"/>
          <ac:picMkLst>
            <pc:docMk/>
            <pc:sldMk cId="802295047" sldId="257"/>
            <ac:picMk id="86" creationId="{649EF53C-D032-4280-BA1C-719CCDFAD3EE}"/>
          </ac:picMkLst>
        </pc:picChg>
        <pc:picChg chg="add del mod">
          <ac:chgData name="Lydia Leung" userId="a59a1eeb-5bd5-4c70-9972-c633bf0326f1" providerId="ADAL" clId="{2CD6FDCB-5383-4A62-9E14-FE36E016F364}" dt="2024-11-01T09:24:04.723" v="183"/>
          <ac:picMkLst>
            <pc:docMk/>
            <pc:sldMk cId="802295047" sldId="257"/>
            <ac:picMk id="88" creationId="{CAC3D210-1DC6-454A-9AB5-792D3CE617BF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10:20:44.009" v="607" actId="1076"/>
        <pc:sldMkLst>
          <pc:docMk/>
          <pc:sldMk cId="1698349680" sldId="258"/>
        </pc:sldMkLst>
        <pc:spChg chg="del">
          <ac:chgData name="Lydia Leung" userId="a59a1eeb-5bd5-4c70-9972-c633bf0326f1" providerId="ADAL" clId="{2CD6FDCB-5383-4A62-9E14-FE36E016F364}" dt="2024-11-01T09:24:08.611" v="185" actId="478"/>
          <ac:spMkLst>
            <pc:docMk/>
            <pc:sldMk cId="1698349680" sldId="258"/>
            <ac:spMk id="2" creationId="{8D8C76AB-E8A2-4F68-9C51-CC5F72286BA3}"/>
          </ac:spMkLst>
        </pc:spChg>
        <pc:spChg chg="del">
          <ac:chgData name="Lydia Leung" userId="a59a1eeb-5bd5-4c70-9972-c633bf0326f1" providerId="ADAL" clId="{2CD6FDCB-5383-4A62-9E14-FE36E016F364}" dt="2024-11-01T09:24:08.611" v="185" actId="478"/>
          <ac:spMkLst>
            <pc:docMk/>
            <pc:sldMk cId="1698349680" sldId="258"/>
            <ac:spMk id="3" creationId="{4305FF9B-341F-4A87-BD26-8A9FFE4B7AC6}"/>
          </ac:spMkLst>
        </pc:spChg>
        <pc:picChg chg="add del mod">
          <ac:chgData name="Lydia Leung" userId="a59a1eeb-5bd5-4c70-9972-c633bf0326f1" providerId="ADAL" clId="{2CD6FDCB-5383-4A62-9E14-FE36E016F364}" dt="2024-11-01T10:20:40.658" v="606" actId="478"/>
          <ac:picMkLst>
            <pc:docMk/>
            <pc:sldMk cId="1698349680" sldId="258"/>
            <ac:picMk id="5" creationId="{EDE3BBE4-379D-4133-B0A2-AD00D3A3A175}"/>
          </ac:picMkLst>
        </pc:picChg>
        <pc:picChg chg="add mod">
          <ac:chgData name="Lydia Leung" userId="a59a1eeb-5bd5-4c70-9972-c633bf0326f1" providerId="ADAL" clId="{2CD6FDCB-5383-4A62-9E14-FE36E016F364}" dt="2024-11-01T10:20:44.009" v="607" actId="1076"/>
          <ac:picMkLst>
            <pc:docMk/>
            <pc:sldMk cId="1698349680" sldId="258"/>
            <ac:picMk id="7" creationId="{B8C5CD9A-CCF2-4FEC-A25F-28EDD59ACD9E}"/>
          </ac:picMkLst>
        </pc:picChg>
      </pc:sldChg>
      <pc:sldChg chg="addSp modSp add">
        <pc:chgData name="Lydia Leung" userId="a59a1eeb-5bd5-4c70-9972-c633bf0326f1" providerId="ADAL" clId="{2CD6FDCB-5383-4A62-9E14-FE36E016F364}" dt="2024-11-01T09:24:25.198" v="195"/>
        <pc:sldMkLst>
          <pc:docMk/>
          <pc:sldMk cId="1892745592" sldId="259"/>
        </pc:sldMkLst>
        <pc:picChg chg="add mod">
          <ac:chgData name="Lydia Leung" userId="a59a1eeb-5bd5-4c70-9972-c633bf0326f1" providerId="ADAL" clId="{2CD6FDCB-5383-4A62-9E14-FE36E016F364}" dt="2024-11-01T09:24:25.198" v="195"/>
          <ac:picMkLst>
            <pc:docMk/>
            <pc:sldMk cId="1892745592" sldId="259"/>
            <ac:picMk id="3" creationId="{6A64ACFA-8F51-4B58-A980-04FB66399862}"/>
          </ac:picMkLst>
        </pc:picChg>
      </pc:sldChg>
      <pc:sldChg chg="addSp modSp add">
        <pc:chgData name="Lydia Leung" userId="a59a1eeb-5bd5-4c70-9972-c633bf0326f1" providerId="ADAL" clId="{2CD6FDCB-5383-4A62-9E14-FE36E016F364}" dt="2024-11-01T09:24:39.447" v="196"/>
        <pc:sldMkLst>
          <pc:docMk/>
          <pc:sldMk cId="955158247" sldId="260"/>
        </pc:sldMkLst>
        <pc:picChg chg="add mod">
          <ac:chgData name="Lydia Leung" userId="a59a1eeb-5bd5-4c70-9972-c633bf0326f1" providerId="ADAL" clId="{2CD6FDCB-5383-4A62-9E14-FE36E016F364}" dt="2024-11-01T09:24:39.447" v="196"/>
          <ac:picMkLst>
            <pc:docMk/>
            <pc:sldMk cId="955158247" sldId="260"/>
            <ac:picMk id="3" creationId="{2B6A38FC-B8FB-492D-9D60-A2EB738B72D5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34:43.842" v="259"/>
        <pc:sldMkLst>
          <pc:docMk/>
          <pc:sldMk cId="3081956278" sldId="261"/>
        </pc:sldMkLst>
        <pc:spChg chg="add del">
          <ac:chgData name="Lydia Leung" userId="a59a1eeb-5bd5-4c70-9972-c633bf0326f1" providerId="ADAL" clId="{2CD6FDCB-5383-4A62-9E14-FE36E016F364}" dt="2024-11-01T09:34:43.644" v="258" actId="478"/>
          <ac:spMkLst>
            <pc:docMk/>
            <pc:sldMk cId="3081956278" sldId="261"/>
            <ac:spMk id="51" creationId="{4583DA76-0DC0-4840-AA74-CF66D11BFB9D}"/>
          </ac:spMkLst>
        </pc:spChg>
        <pc:spChg chg="add del">
          <ac:chgData name="Lydia Leung" userId="a59a1eeb-5bd5-4c70-9972-c633bf0326f1" providerId="ADAL" clId="{2CD6FDCB-5383-4A62-9E14-FE36E016F364}" dt="2024-11-01T09:34:43.644" v="258" actId="478"/>
          <ac:spMkLst>
            <pc:docMk/>
            <pc:sldMk cId="3081956278" sldId="261"/>
            <ac:spMk id="55" creationId="{2C161B18-B699-492F-8CD8-39BC0D34D0D3}"/>
          </ac:spMkLst>
        </pc:spChg>
        <pc:grpChg chg="add del">
          <ac:chgData name="Lydia Leung" userId="a59a1eeb-5bd5-4c70-9972-c633bf0326f1" providerId="ADAL" clId="{2CD6FDCB-5383-4A62-9E14-FE36E016F364}" dt="2024-11-01T09:33:12.815" v="237"/>
          <ac:grpSpMkLst>
            <pc:docMk/>
            <pc:sldMk cId="3081956278" sldId="261"/>
            <ac:grpSpMk id="9" creationId="{0C6B2405-2302-4FBC-923D-D63793610956}"/>
          </ac:grpSpMkLst>
        </pc:grpChg>
        <pc:grpChg chg="add del">
          <ac:chgData name="Lydia Leung" userId="a59a1eeb-5bd5-4c70-9972-c633bf0326f1" providerId="ADAL" clId="{2CD6FDCB-5383-4A62-9E14-FE36E016F364}" dt="2024-11-01T09:33:12.815" v="237"/>
          <ac:grpSpMkLst>
            <pc:docMk/>
            <pc:sldMk cId="3081956278" sldId="261"/>
            <ac:grpSpMk id="16" creationId="{D9B22F0A-2E17-48A1-92BA-A883DC81382D}"/>
          </ac:grpSpMkLst>
        </pc:grpChg>
        <pc:grpChg chg="add del">
          <ac:chgData name="Lydia Leung" userId="a59a1eeb-5bd5-4c70-9972-c633bf0326f1" providerId="ADAL" clId="{2CD6FDCB-5383-4A62-9E14-FE36E016F364}" dt="2024-11-01T09:33:12.815" v="237"/>
          <ac:grpSpMkLst>
            <pc:docMk/>
            <pc:sldMk cId="3081956278" sldId="261"/>
            <ac:grpSpMk id="23" creationId="{05930374-4820-4FEA-BDCE-BDB87627FFAB}"/>
          </ac:grpSpMkLst>
        </pc:grpChg>
        <pc:grpChg chg="add del">
          <ac:chgData name="Lydia Leung" userId="a59a1eeb-5bd5-4c70-9972-c633bf0326f1" providerId="ADAL" clId="{2CD6FDCB-5383-4A62-9E14-FE36E016F364}" dt="2024-11-01T09:33:12.815" v="237"/>
          <ac:grpSpMkLst>
            <pc:docMk/>
            <pc:sldMk cId="3081956278" sldId="261"/>
            <ac:grpSpMk id="26" creationId="{F1D7C927-C941-441B-A30E-5BD38A4D3E6F}"/>
          </ac:grpSpMkLst>
        </pc:grpChg>
        <pc:grpChg chg="add del">
          <ac:chgData name="Lydia Leung" userId="a59a1eeb-5bd5-4c70-9972-c633bf0326f1" providerId="ADAL" clId="{2CD6FDCB-5383-4A62-9E14-FE36E016F364}" dt="2024-11-01T09:34:43.644" v="258" actId="478"/>
          <ac:grpSpMkLst>
            <pc:docMk/>
            <pc:sldMk cId="3081956278" sldId="261"/>
            <ac:grpSpMk id="38" creationId="{09B2ABBD-F30B-4587-B5A4-8E7F75A81D24}"/>
          </ac:grpSpMkLst>
        </pc:grpChg>
        <pc:picChg chg="add del">
          <ac:chgData name="Lydia Leung" userId="a59a1eeb-5bd5-4c70-9972-c633bf0326f1" providerId="ADAL" clId="{2CD6FDCB-5383-4A62-9E14-FE36E016F364}" dt="2024-11-01T09:34:39.322" v="257" actId="478"/>
          <ac:picMkLst>
            <pc:docMk/>
            <pc:sldMk cId="3081956278" sldId="261"/>
            <ac:picMk id="2" creationId="{053C359E-65F7-4701-8C1D-AF567AE02390}"/>
          </ac:picMkLst>
        </pc:picChg>
        <pc:picChg chg="add del mod">
          <ac:chgData name="Lydia Leung" userId="a59a1eeb-5bd5-4c70-9972-c633bf0326f1" providerId="ADAL" clId="{2CD6FDCB-5383-4A62-9E14-FE36E016F364}" dt="2024-11-01T09:27:01.335" v="201" actId="478"/>
          <ac:picMkLst>
            <pc:docMk/>
            <pc:sldMk cId="3081956278" sldId="261"/>
            <ac:picMk id="4" creationId="{419713E0-1BD2-46B1-B9D6-8C05D23D1313}"/>
          </ac:picMkLst>
        </pc:picChg>
        <pc:picChg chg="add del mod">
          <ac:chgData name="Lydia Leung" userId="a59a1eeb-5bd5-4c70-9972-c633bf0326f1" providerId="ADAL" clId="{2CD6FDCB-5383-4A62-9E14-FE36E016F364}" dt="2024-11-01T09:28:20.283" v="208" actId="478"/>
          <ac:picMkLst>
            <pc:docMk/>
            <pc:sldMk cId="3081956278" sldId="261"/>
            <ac:picMk id="5" creationId="{4636DA0D-EE9D-48DE-BD53-D1E8D5B0C824}"/>
          </ac:picMkLst>
        </pc:picChg>
        <pc:picChg chg="add del mod">
          <ac:chgData name="Lydia Leung" userId="a59a1eeb-5bd5-4c70-9972-c633bf0326f1" providerId="ADAL" clId="{2CD6FDCB-5383-4A62-9E14-FE36E016F364}" dt="2024-11-01T09:34:21.997" v="250" actId="478"/>
          <ac:picMkLst>
            <pc:docMk/>
            <pc:sldMk cId="3081956278" sldId="261"/>
            <ac:picMk id="6" creationId="{1CDDF1F5-4E5A-4E2B-A4EB-94D135CCF645}"/>
          </ac:picMkLst>
        </pc:picChg>
        <pc:picChg chg="add del">
          <ac:chgData name="Lydia Leung" userId="a59a1eeb-5bd5-4c70-9972-c633bf0326f1" providerId="ADAL" clId="{2CD6FDCB-5383-4A62-9E14-FE36E016F364}" dt="2024-11-01T09:33:12.815" v="237"/>
          <ac:picMkLst>
            <pc:docMk/>
            <pc:sldMk cId="3081956278" sldId="261"/>
            <ac:picMk id="7" creationId="{D0AA8ED6-374B-4AD8-B564-504BD467BDB0}"/>
          </ac:picMkLst>
        </pc:picChg>
        <pc:picChg chg="add del">
          <ac:chgData name="Lydia Leung" userId="a59a1eeb-5bd5-4c70-9972-c633bf0326f1" providerId="ADAL" clId="{2CD6FDCB-5383-4A62-9E14-FE36E016F364}" dt="2024-11-01T09:33:12.815" v="237"/>
          <ac:picMkLst>
            <pc:docMk/>
            <pc:sldMk cId="3081956278" sldId="261"/>
            <ac:picMk id="8" creationId="{3D417B79-7CD0-4F9F-A907-0E78B9CE7B08}"/>
          </ac:picMkLst>
        </pc:picChg>
        <pc:picChg chg="add del">
          <ac:chgData name="Lydia Leung" userId="a59a1eeb-5bd5-4c70-9972-c633bf0326f1" providerId="ADAL" clId="{2CD6FDCB-5383-4A62-9E14-FE36E016F364}" dt="2024-11-01T09:33:12.815" v="237"/>
          <ac:picMkLst>
            <pc:docMk/>
            <pc:sldMk cId="3081956278" sldId="261"/>
            <ac:picMk id="22" creationId="{90829A54-A740-4B9C-91EA-3F92317E72D8}"/>
          </ac:picMkLst>
        </pc:picChg>
        <pc:picChg chg="add del">
          <ac:chgData name="Lydia Leung" userId="a59a1eeb-5bd5-4c70-9972-c633bf0326f1" providerId="ADAL" clId="{2CD6FDCB-5383-4A62-9E14-FE36E016F364}" dt="2024-11-01T09:33:12.815" v="237"/>
          <ac:picMkLst>
            <pc:docMk/>
            <pc:sldMk cId="3081956278" sldId="261"/>
            <ac:picMk id="36" creationId="{9A60A345-DF3B-4D48-88E0-C9CF1F7A8592}"/>
          </ac:picMkLst>
        </pc:picChg>
        <pc:picChg chg="add">
          <ac:chgData name="Lydia Leung" userId="a59a1eeb-5bd5-4c70-9972-c633bf0326f1" providerId="ADAL" clId="{2CD6FDCB-5383-4A62-9E14-FE36E016F364}" dt="2024-11-01T09:34:22.908" v="251"/>
          <ac:picMkLst>
            <pc:docMk/>
            <pc:sldMk cId="3081956278" sldId="261"/>
            <ac:picMk id="37" creationId="{81B09AAA-B681-464E-9DC6-819EEAF64058}"/>
          </ac:picMkLst>
        </pc:picChg>
        <pc:picChg chg="add del">
          <ac:chgData name="Lydia Leung" userId="a59a1eeb-5bd5-4c70-9972-c633bf0326f1" providerId="ADAL" clId="{2CD6FDCB-5383-4A62-9E14-FE36E016F364}" dt="2024-11-01T09:34:43.644" v="258" actId="478"/>
          <ac:picMkLst>
            <pc:docMk/>
            <pc:sldMk cId="3081956278" sldId="261"/>
            <ac:picMk id="52" creationId="{ED87292A-0784-4B25-86E5-5B29AEDB9012}"/>
          </ac:picMkLst>
        </pc:picChg>
        <pc:picChg chg="add del">
          <ac:chgData name="Lydia Leung" userId="a59a1eeb-5bd5-4c70-9972-c633bf0326f1" providerId="ADAL" clId="{2CD6FDCB-5383-4A62-9E14-FE36E016F364}" dt="2024-11-01T09:34:43.644" v="258" actId="478"/>
          <ac:picMkLst>
            <pc:docMk/>
            <pc:sldMk cId="3081956278" sldId="261"/>
            <ac:picMk id="53" creationId="{B19DBF15-3FF4-4710-BA89-B01350C74DBC}"/>
          </ac:picMkLst>
        </pc:picChg>
        <pc:picChg chg="add del">
          <ac:chgData name="Lydia Leung" userId="a59a1eeb-5bd5-4c70-9972-c633bf0326f1" providerId="ADAL" clId="{2CD6FDCB-5383-4A62-9E14-FE36E016F364}" dt="2024-11-01T09:34:43.644" v="258" actId="478"/>
          <ac:picMkLst>
            <pc:docMk/>
            <pc:sldMk cId="3081956278" sldId="261"/>
            <ac:picMk id="54" creationId="{6D35A6D7-8B13-4201-80F9-E347C3B6C001}"/>
          </ac:picMkLst>
        </pc:picChg>
        <pc:picChg chg="add del mod">
          <ac:chgData name="Lydia Leung" userId="a59a1eeb-5bd5-4c70-9972-c633bf0326f1" providerId="ADAL" clId="{2CD6FDCB-5383-4A62-9E14-FE36E016F364}" dt="2024-11-01T09:34:34.908" v="255"/>
          <ac:picMkLst>
            <pc:docMk/>
            <pc:sldMk cId="3081956278" sldId="261"/>
            <ac:picMk id="56" creationId="{10542F17-70E7-4226-AC29-10604A8E8DE3}"/>
          </ac:picMkLst>
        </pc:picChg>
        <pc:picChg chg="add">
          <ac:chgData name="Lydia Leung" userId="a59a1eeb-5bd5-4c70-9972-c633bf0326f1" providerId="ADAL" clId="{2CD6FDCB-5383-4A62-9E14-FE36E016F364}" dt="2024-11-01T09:34:43.842" v="259"/>
          <ac:picMkLst>
            <pc:docMk/>
            <pc:sldMk cId="3081956278" sldId="261"/>
            <ac:picMk id="57" creationId="{8B7F40D0-2DD9-4AE5-BE72-A95F602DDE87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35:39.851" v="278"/>
        <pc:sldMkLst>
          <pc:docMk/>
          <pc:sldMk cId="443140724" sldId="262"/>
        </pc:sldMkLst>
        <pc:grpChg chg="add">
          <ac:chgData name="Lydia Leung" userId="a59a1eeb-5bd5-4c70-9972-c633bf0326f1" providerId="ADAL" clId="{2CD6FDCB-5383-4A62-9E14-FE36E016F364}" dt="2024-11-01T09:35:01.792" v="263"/>
          <ac:grpSpMkLst>
            <pc:docMk/>
            <pc:sldMk cId="443140724" sldId="262"/>
            <ac:grpSpMk id="8" creationId="{FCF86A1B-1267-4049-94E0-578BA2FE8791}"/>
          </ac:grpSpMkLst>
        </pc:grpChg>
        <pc:picChg chg="add mod">
          <ac:chgData name="Lydia Leung" userId="a59a1eeb-5bd5-4c70-9972-c633bf0326f1" providerId="ADAL" clId="{2CD6FDCB-5383-4A62-9E14-FE36E016F364}" dt="2024-11-01T09:34:53.594" v="261" actId="1076"/>
          <ac:picMkLst>
            <pc:docMk/>
            <pc:sldMk cId="443140724" sldId="262"/>
            <ac:picMk id="2" creationId="{9F1836BC-F3A7-4B65-AF76-D7D02683EAE5}"/>
          </ac:picMkLst>
        </pc:picChg>
        <pc:picChg chg="add del">
          <ac:chgData name="Lydia Leung" userId="a59a1eeb-5bd5-4c70-9972-c633bf0326f1" providerId="ADAL" clId="{2CD6FDCB-5383-4A62-9E14-FE36E016F364}" dt="2024-11-01T09:28:21.846" v="209" actId="478"/>
          <ac:picMkLst>
            <pc:docMk/>
            <pc:sldMk cId="443140724" sldId="262"/>
            <ac:picMk id="3" creationId="{EDC9F52D-3D7C-4C68-9883-535028EA085A}"/>
          </ac:picMkLst>
        </pc:picChg>
        <pc:picChg chg="add del">
          <ac:chgData name="Lydia Leung" userId="a59a1eeb-5bd5-4c70-9972-c633bf0326f1" providerId="ADAL" clId="{2CD6FDCB-5383-4A62-9E14-FE36E016F364}" dt="2024-11-01T09:28:41.651" v="211"/>
          <ac:picMkLst>
            <pc:docMk/>
            <pc:sldMk cId="443140724" sldId="262"/>
            <ac:picMk id="4" creationId="{564517F9-7B6F-4487-9303-B89FE6309976}"/>
          </ac:picMkLst>
        </pc:picChg>
        <pc:picChg chg="add del">
          <ac:chgData name="Lydia Leung" userId="a59a1eeb-5bd5-4c70-9972-c633bf0326f1" providerId="ADAL" clId="{2CD6FDCB-5383-4A62-9E14-FE36E016F364}" dt="2024-11-01T09:29:05.381" v="213"/>
          <ac:picMkLst>
            <pc:docMk/>
            <pc:sldMk cId="443140724" sldId="262"/>
            <ac:picMk id="5" creationId="{73B3BB0A-9C73-4170-BAA5-CCBD1D95B0F3}"/>
          </ac:picMkLst>
        </pc:picChg>
        <pc:picChg chg="add del mod">
          <ac:chgData name="Lydia Leung" userId="a59a1eeb-5bd5-4c70-9972-c633bf0326f1" providerId="ADAL" clId="{2CD6FDCB-5383-4A62-9E14-FE36E016F364}" dt="2024-11-01T09:34:55.300" v="262" actId="478"/>
          <ac:picMkLst>
            <pc:docMk/>
            <pc:sldMk cId="443140724" sldId="262"/>
            <ac:picMk id="6" creationId="{7F67B7D1-0E15-43BC-AAAF-39264CBE59FD}"/>
          </ac:picMkLst>
        </pc:picChg>
        <pc:picChg chg="add del mod">
          <ac:chgData name="Lydia Leung" userId="a59a1eeb-5bd5-4c70-9972-c633bf0326f1" providerId="ADAL" clId="{2CD6FDCB-5383-4A62-9E14-FE36E016F364}" dt="2024-11-01T09:35:39.646" v="277" actId="478"/>
          <ac:picMkLst>
            <pc:docMk/>
            <pc:sldMk cId="443140724" sldId="262"/>
            <ac:picMk id="7" creationId="{652AC97A-4023-4722-AEF8-B4520493CDC6}"/>
          </ac:picMkLst>
        </pc:picChg>
        <pc:picChg chg="add">
          <ac:chgData name="Lydia Leung" userId="a59a1eeb-5bd5-4c70-9972-c633bf0326f1" providerId="ADAL" clId="{2CD6FDCB-5383-4A62-9E14-FE36E016F364}" dt="2024-11-01T09:35:01.792" v="263"/>
          <ac:picMkLst>
            <pc:docMk/>
            <pc:sldMk cId="443140724" sldId="262"/>
            <ac:picMk id="21" creationId="{75148425-7BC0-48D4-B157-511C9E376659}"/>
          </ac:picMkLst>
        </pc:picChg>
        <pc:picChg chg="add">
          <ac:chgData name="Lydia Leung" userId="a59a1eeb-5bd5-4c70-9972-c633bf0326f1" providerId="ADAL" clId="{2CD6FDCB-5383-4A62-9E14-FE36E016F364}" dt="2024-11-01T09:35:01.792" v="263"/>
          <ac:picMkLst>
            <pc:docMk/>
            <pc:sldMk cId="443140724" sldId="262"/>
            <ac:picMk id="22" creationId="{75A2B1E8-3F1B-4C91-BA60-B0903420B6D6}"/>
          </ac:picMkLst>
        </pc:picChg>
        <pc:picChg chg="add">
          <ac:chgData name="Lydia Leung" userId="a59a1eeb-5bd5-4c70-9972-c633bf0326f1" providerId="ADAL" clId="{2CD6FDCB-5383-4A62-9E14-FE36E016F364}" dt="2024-11-01T09:35:01.792" v="263"/>
          <ac:picMkLst>
            <pc:docMk/>
            <pc:sldMk cId="443140724" sldId="262"/>
            <ac:picMk id="23" creationId="{5AA39EAB-4921-4F89-8BC0-BF6298CEB6FF}"/>
          </ac:picMkLst>
        </pc:picChg>
        <pc:picChg chg="add del mod">
          <ac:chgData name="Lydia Leung" userId="a59a1eeb-5bd5-4c70-9972-c633bf0326f1" providerId="ADAL" clId="{2CD6FDCB-5383-4A62-9E14-FE36E016F364}" dt="2024-11-01T09:35:38.087" v="275"/>
          <ac:picMkLst>
            <pc:docMk/>
            <pc:sldMk cId="443140724" sldId="262"/>
            <ac:picMk id="24" creationId="{6B7E3C04-9BEE-479E-8E49-D007E315686B}"/>
          </ac:picMkLst>
        </pc:picChg>
        <pc:picChg chg="add">
          <ac:chgData name="Lydia Leung" userId="a59a1eeb-5bd5-4c70-9972-c633bf0326f1" providerId="ADAL" clId="{2CD6FDCB-5383-4A62-9E14-FE36E016F364}" dt="2024-11-01T09:35:39.851" v="278"/>
          <ac:picMkLst>
            <pc:docMk/>
            <pc:sldMk cId="443140724" sldId="262"/>
            <ac:picMk id="25" creationId="{82E9FE44-AAAD-497A-91D5-1954843759CB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36:04.507" v="280"/>
        <pc:sldMkLst>
          <pc:docMk/>
          <pc:sldMk cId="1383734935" sldId="263"/>
        </pc:sldMkLst>
        <pc:grpChg chg="add del">
          <ac:chgData name="Lydia Leung" userId="a59a1eeb-5bd5-4c70-9972-c633bf0326f1" providerId="ADAL" clId="{2CD6FDCB-5383-4A62-9E14-FE36E016F364}" dt="2024-11-01T09:32:16.663" v="233" actId="478"/>
          <ac:grpSpMkLst>
            <pc:docMk/>
            <pc:sldMk cId="1383734935" sldId="263"/>
            <ac:grpSpMk id="5" creationId="{5650BB77-7973-492C-AD94-603659696B9A}"/>
          </ac:grpSpMkLst>
        </pc:grpChg>
        <pc:grpChg chg="add del">
          <ac:chgData name="Lydia Leung" userId="a59a1eeb-5bd5-4c70-9972-c633bf0326f1" providerId="ADAL" clId="{2CD6FDCB-5383-4A62-9E14-FE36E016F364}" dt="2024-11-01T09:32:16.663" v="233" actId="478"/>
          <ac:grpSpMkLst>
            <pc:docMk/>
            <pc:sldMk cId="1383734935" sldId="263"/>
            <ac:grpSpMk id="12" creationId="{2BEE66C1-7BD9-47CD-B299-9ABCAFC966CF}"/>
          </ac:grpSpMkLst>
        </pc:grpChg>
        <pc:grpChg chg="add del">
          <ac:chgData name="Lydia Leung" userId="a59a1eeb-5bd5-4c70-9972-c633bf0326f1" providerId="ADAL" clId="{2CD6FDCB-5383-4A62-9E14-FE36E016F364}" dt="2024-11-01T09:32:16.663" v="233" actId="478"/>
          <ac:grpSpMkLst>
            <pc:docMk/>
            <pc:sldMk cId="1383734935" sldId="263"/>
            <ac:grpSpMk id="19" creationId="{83A88E0D-8681-45F0-9E05-9D9B0B50E24C}"/>
          </ac:grpSpMkLst>
        </pc:grpChg>
        <pc:grpChg chg="add del">
          <ac:chgData name="Lydia Leung" userId="a59a1eeb-5bd5-4c70-9972-c633bf0326f1" providerId="ADAL" clId="{2CD6FDCB-5383-4A62-9E14-FE36E016F364}" dt="2024-11-01T09:32:16.663" v="233" actId="478"/>
          <ac:grpSpMkLst>
            <pc:docMk/>
            <pc:sldMk cId="1383734935" sldId="263"/>
            <ac:grpSpMk id="22" creationId="{27B169ED-FF81-488D-90D0-3D30156CE917}"/>
          </ac:grpSpMkLst>
        </pc:grpChg>
        <pc:grpChg chg="add del">
          <ac:chgData name="Lydia Leung" userId="a59a1eeb-5bd5-4c70-9972-c633bf0326f1" providerId="ADAL" clId="{2CD6FDCB-5383-4A62-9E14-FE36E016F364}" dt="2024-11-01T09:33:55.672" v="246" actId="478"/>
          <ac:grpSpMkLst>
            <pc:docMk/>
            <pc:sldMk cId="1383734935" sldId="263"/>
            <ac:grpSpMk id="37" creationId="{1D573C83-CA8C-45D1-BC66-0686C05194AE}"/>
          </ac:grpSpMkLst>
        </pc:grpChg>
        <pc:grpChg chg="add del">
          <ac:chgData name="Lydia Leung" userId="a59a1eeb-5bd5-4c70-9972-c633bf0326f1" providerId="ADAL" clId="{2CD6FDCB-5383-4A62-9E14-FE36E016F364}" dt="2024-11-01T09:33:55.672" v="246" actId="478"/>
          <ac:grpSpMkLst>
            <pc:docMk/>
            <pc:sldMk cId="1383734935" sldId="263"/>
            <ac:grpSpMk id="44" creationId="{49643CB6-E1D6-4F16-9EEA-B95EBF59C691}"/>
          </ac:grpSpMkLst>
        </pc:grpChg>
        <pc:grpChg chg="add del">
          <ac:chgData name="Lydia Leung" userId="a59a1eeb-5bd5-4c70-9972-c633bf0326f1" providerId="ADAL" clId="{2CD6FDCB-5383-4A62-9E14-FE36E016F364}" dt="2024-11-01T09:33:55.672" v="246" actId="478"/>
          <ac:grpSpMkLst>
            <pc:docMk/>
            <pc:sldMk cId="1383734935" sldId="263"/>
            <ac:grpSpMk id="51" creationId="{C8A17E46-4599-4184-83E8-D8253B3D1627}"/>
          </ac:grpSpMkLst>
        </pc:grpChg>
        <pc:grpChg chg="add del">
          <ac:chgData name="Lydia Leung" userId="a59a1eeb-5bd5-4c70-9972-c633bf0326f1" providerId="ADAL" clId="{2CD6FDCB-5383-4A62-9E14-FE36E016F364}" dt="2024-11-01T09:33:55.672" v="246" actId="478"/>
          <ac:grpSpMkLst>
            <pc:docMk/>
            <pc:sldMk cId="1383734935" sldId="263"/>
            <ac:grpSpMk id="54" creationId="{85DC67CE-E543-4613-8403-D73CCBE16AD2}"/>
          </ac:grpSpMkLst>
        </pc:grpChg>
        <pc:picChg chg="add del">
          <ac:chgData name="Lydia Leung" userId="a59a1eeb-5bd5-4c70-9972-c633bf0326f1" providerId="ADAL" clId="{2CD6FDCB-5383-4A62-9E14-FE36E016F364}" dt="2024-11-01T09:33:44.908" v="245" actId="478"/>
          <ac:picMkLst>
            <pc:docMk/>
            <pc:sldMk cId="1383734935" sldId="263"/>
            <ac:picMk id="2" creationId="{8CE475F5-CB99-4B51-98DB-41829EF46009}"/>
          </ac:picMkLst>
        </pc:picChg>
        <pc:picChg chg="add del">
          <ac:chgData name="Lydia Leung" userId="a59a1eeb-5bd5-4c70-9972-c633bf0326f1" providerId="ADAL" clId="{2CD6FDCB-5383-4A62-9E14-FE36E016F364}" dt="2024-11-01T09:33:55.672" v="246" actId="478"/>
          <ac:picMkLst>
            <pc:docMk/>
            <pc:sldMk cId="1383734935" sldId="263"/>
            <ac:picMk id="3" creationId="{04C82D23-16C4-4BEC-BF9A-9DE36D319F29}"/>
          </ac:picMkLst>
        </pc:picChg>
        <pc:picChg chg="add del">
          <ac:chgData name="Lydia Leung" userId="a59a1eeb-5bd5-4c70-9972-c633bf0326f1" providerId="ADAL" clId="{2CD6FDCB-5383-4A62-9E14-FE36E016F364}" dt="2024-11-01T09:32:16.663" v="233" actId="478"/>
          <ac:picMkLst>
            <pc:docMk/>
            <pc:sldMk cId="1383734935" sldId="263"/>
            <ac:picMk id="4" creationId="{8747EA68-CCDA-4204-BE84-54914846D026}"/>
          </ac:picMkLst>
        </pc:picChg>
        <pc:picChg chg="add del">
          <ac:chgData name="Lydia Leung" userId="a59a1eeb-5bd5-4c70-9972-c633bf0326f1" providerId="ADAL" clId="{2CD6FDCB-5383-4A62-9E14-FE36E016F364}" dt="2024-11-01T09:32:16.663" v="233" actId="478"/>
          <ac:picMkLst>
            <pc:docMk/>
            <pc:sldMk cId="1383734935" sldId="263"/>
            <ac:picMk id="18" creationId="{8791C3C4-A5EB-4544-B84C-525D446955F5}"/>
          </ac:picMkLst>
        </pc:picChg>
        <pc:picChg chg="add del">
          <ac:chgData name="Lydia Leung" userId="a59a1eeb-5bd5-4c70-9972-c633bf0326f1" providerId="ADAL" clId="{2CD6FDCB-5383-4A62-9E14-FE36E016F364}" dt="2024-11-01T09:32:16.663" v="233" actId="478"/>
          <ac:picMkLst>
            <pc:docMk/>
            <pc:sldMk cId="1383734935" sldId="263"/>
            <ac:picMk id="32" creationId="{52F6DD82-067A-453D-8C3D-E6FA410E5B77}"/>
          </ac:picMkLst>
        </pc:picChg>
        <pc:picChg chg="add del mod">
          <ac:chgData name="Lydia Leung" userId="a59a1eeb-5bd5-4c70-9972-c633bf0326f1" providerId="ADAL" clId="{2CD6FDCB-5383-4A62-9E14-FE36E016F364}" dt="2024-11-01T09:32:04.502" v="230"/>
          <ac:picMkLst>
            <pc:docMk/>
            <pc:sldMk cId="1383734935" sldId="263"/>
            <ac:picMk id="33" creationId="{34697739-EA4F-4A3D-9AC5-D38FC2BE4183}"/>
          </ac:picMkLst>
        </pc:picChg>
        <pc:picChg chg="add del mod">
          <ac:chgData name="Lydia Leung" userId="a59a1eeb-5bd5-4c70-9972-c633bf0326f1" providerId="ADAL" clId="{2CD6FDCB-5383-4A62-9E14-FE36E016F364}" dt="2024-11-01T09:33:59.287" v="248" actId="478"/>
          <ac:picMkLst>
            <pc:docMk/>
            <pc:sldMk cId="1383734935" sldId="263"/>
            <ac:picMk id="34" creationId="{4B1F94FE-25C5-44AB-8FA6-95076B1140F9}"/>
          </ac:picMkLst>
        </pc:picChg>
        <pc:picChg chg="add del">
          <ac:chgData name="Lydia Leung" userId="a59a1eeb-5bd5-4c70-9972-c633bf0326f1" providerId="ADAL" clId="{2CD6FDCB-5383-4A62-9E14-FE36E016F364}" dt="2024-11-01T09:33:55.672" v="246" actId="478"/>
          <ac:picMkLst>
            <pc:docMk/>
            <pc:sldMk cId="1383734935" sldId="263"/>
            <ac:picMk id="35" creationId="{1B2B766B-E5DC-4EB0-8C1C-8C921CAF9F43}"/>
          </ac:picMkLst>
        </pc:picChg>
        <pc:picChg chg="add del">
          <ac:chgData name="Lydia Leung" userId="a59a1eeb-5bd5-4c70-9972-c633bf0326f1" providerId="ADAL" clId="{2CD6FDCB-5383-4A62-9E14-FE36E016F364}" dt="2024-11-01T09:33:55.672" v="246" actId="478"/>
          <ac:picMkLst>
            <pc:docMk/>
            <pc:sldMk cId="1383734935" sldId="263"/>
            <ac:picMk id="36" creationId="{2714B6AD-1B10-4534-A8A1-6C9B9177F8CE}"/>
          </ac:picMkLst>
        </pc:picChg>
        <pc:picChg chg="add del">
          <ac:chgData name="Lydia Leung" userId="a59a1eeb-5bd5-4c70-9972-c633bf0326f1" providerId="ADAL" clId="{2CD6FDCB-5383-4A62-9E14-FE36E016F364}" dt="2024-11-01T09:33:55.672" v="246" actId="478"/>
          <ac:picMkLst>
            <pc:docMk/>
            <pc:sldMk cId="1383734935" sldId="263"/>
            <ac:picMk id="50" creationId="{72EF1373-8341-4FFD-8A0F-6C3750CFF66C}"/>
          </ac:picMkLst>
        </pc:picChg>
        <pc:picChg chg="add del">
          <ac:chgData name="Lydia Leung" userId="a59a1eeb-5bd5-4c70-9972-c633bf0326f1" providerId="ADAL" clId="{2CD6FDCB-5383-4A62-9E14-FE36E016F364}" dt="2024-11-01T09:33:55.672" v="246" actId="478"/>
          <ac:picMkLst>
            <pc:docMk/>
            <pc:sldMk cId="1383734935" sldId="263"/>
            <ac:picMk id="64" creationId="{5F85CA24-F778-4E9B-A963-F9CA1DB5441C}"/>
          </ac:picMkLst>
        </pc:picChg>
        <pc:picChg chg="add del mod">
          <ac:chgData name="Lydia Leung" userId="a59a1eeb-5bd5-4c70-9972-c633bf0326f1" providerId="ADAL" clId="{2CD6FDCB-5383-4A62-9E14-FE36E016F364}" dt="2024-11-01T09:33:39.691" v="243"/>
          <ac:picMkLst>
            <pc:docMk/>
            <pc:sldMk cId="1383734935" sldId="263"/>
            <ac:picMk id="65" creationId="{DCD8B479-8B17-4B70-9BFC-AECFE213B573}"/>
          </ac:picMkLst>
        </pc:picChg>
        <pc:picChg chg="add">
          <ac:chgData name="Lydia Leung" userId="a59a1eeb-5bd5-4c70-9972-c633bf0326f1" providerId="ADAL" clId="{2CD6FDCB-5383-4A62-9E14-FE36E016F364}" dt="2024-11-01T09:33:59.493" v="249"/>
          <ac:picMkLst>
            <pc:docMk/>
            <pc:sldMk cId="1383734935" sldId="263"/>
            <ac:picMk id="66" creationId="{1FF84384-B3DD-44D1-86AB-2ED30CEFCA1E}"/>
          </ac:picMkLst>
        </pc:picChg>
        <pc:picChg chg="add del mod">
          <ac:chgData name="Lydia Leung" userId="a59a1eeb-5bd5-4c70-9972-c633bf0326f1" providerId="ADAL" clId="{2CD6FDCB-5383-4A62-9E14-FE36E016F364}" dt="2024-11-01T09:36:04.507" v="280"/>
          <ac:picMkLst>
            <pc:docMk/>
            <pc:sldMk cId="1383734935" sldId="263"/>
            <ac:picMk id="68" creationId="{2D299C6C-53B8-45B0-81FF-1CA6EC4FBD39}"/>
          </ac:picMkLst>
        </pc:picChg>
      </pc:sldChg>
      <pc:sldChg chg="addSp add">
        <pc:chgData name="Lydia Leung" userId="a59a1eeb-5bd5-4c70-9972-c633bf0326f1" providerId="ADAL" clId="{2CD6FDCB-5383-4A62-9E14-FE36E016F364}" dt="2024-11-01T09:36:05.953" v="281"/>
        <pc:sldMkLst>
          <pc:docMk/>
          <pc:sldMk cId="3901045215" sldId="264"/>
        </pc:sldMkLst>
        <pc:picChg chg="add">
          <ac:chgData name="Lydia Leung" userId="a59a1eeb-5bd5-4c70-9972-c633bf0326f1" providerId="ADAL" clId="{2CD6FDCB-5383-4A62-9E14-FE36E016F364}" dt="2024-11-01T09:36:05.953" v="281"/>
          <ac:picMkLst>
            <pc:docMk/>
            <pc:sldMk cId="3901045215" sldId="264"/>
            <ac:picMk id="2" creationId="{70A1B4CC-8932-47A1-8EC8-B79F40945FA3}"/>
          </ac:picMkLst>
        </pc:picChg>
      </pc:sldChg>
      <pc:sldChg chg="addSp modSp add">
        <pc:chgData name="Lydia Leung" userId="a59a1eeb-5bd5-4c70-9972-c633bf0326f1" providerId="ADAL" clId="{2CD6FDCB-5383-4A62-9E14-FE36E016F364}" dt="2024-11-01T09:36:27.766" v="295"/>
        <pc:sldMkLst>
          <pc:docMk/>
          <pc:sldMk cId="3844409522" sldId="265"/>
        </pc:sldMkLst>
        <pc:picChg chg="add mod">
          <ac:chgData name="Lydia Leung" userId="a59a1eeb-5bd5-4c70-9972-c633bf0326f1" providerId="ADAL" clId="{2CD6FDCB-5383-4A62-9E14-FE36E016F364}" dt="2024-11-01T09:36:27.766" v="295"/>
          <ac:picMkLst>
            <pc:docMk/>
            <pc:sldMk cId="3844409522" sldId="265"/>
            <ac:picMk id="3" creationId="{E10398DA-B8B3-448D-B696-0FA7439F0D79}"/>
          </ac:picMkLst>
        </pc:picChg>
      </pc:sldChg>
      <pc:sldChg chg="addSp modSp add">
        <pc:chgData name="Lydia Leung" userId="a59a1eeb-5bd5-4c70-9972-c633bf0326f1" providerId="ADAL" clId="{2CD6FDCB-5383-4A62-9E14-FE36E016F364}" dt="2024-11-01T09:36:40.097" v="297"/>
        <pc:sldMkLst>
          <pc:docMk/>
          <pc:sldMk cId="129021572" sldId="266"/>
        </pc:sldMkLst>
        <pc:picChg chg="add mod">
          <ac:chgData name="Lydia Leung" userId="a59a1eeb-5bd5-4c70-9972-c633bf0326f1" providerId="ADAL" clId="{2CD6FDCB-5383-4A62-9E14-FE36E016F364}" dt="2024-11-01T09:36:40.097" v="297"/>
          <ac:picMkLst>
            <pc:docMk/>
            <pc:sldMk cId="129021572" sldId="266"/>
            <ac:picMk id="3" creationId="{7CD1CD1C-5ADC-4301-B050-103CC0FB7C2A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36:32.587" v="296"/>
        <pc:sldMkLst>
          <pc:docMk/>
          <pc:sldMk cId="3712075521" sldId="267"/>
        </pc:sldMkLst>
        <pc:spChg chg="del">
          <ac:chgData name="Lydia Leung" userId="a59a1eeb-5bd5-4c70-9972-c633bf0326f1" providerId="ADAL" clId="{2CD6FDCB-5383-4A62-9E14-FE36E016F364}" dt="2024-11-01T09:36:12.166" v="283" actId="478"/>
          <ac:spMkLst>
            <pc:docMk/>
            <pc:sldMk cId="3712075521" sldId="267"/>
            <ac:spMk id="2" creationId="{5EEE187D-4F7E-47D6-A361-60CB30D9A997}"/>
          </ac:spMkLst>
        </pc:spChg>
        <pc:spChg chg="del">
          <ac:chgData name="Lydia Leung" userId="a59a1eeb-5bd5-4c70-9972-c633bf0326f1" providerId="ADAL" clId="{2CD6FDCB-5383-4A62-9E14-FE36E016F364}" dt="2024-11-01T09:36:12.166" v="283" actId="478"/>
          <ac:spMkLst>
            <pc:docMk/>
            <pc:sldMk cId="3712075521" sldId="267"/>
            <ac:spMk id="3" creationId="{1D8A4AFC-C67E-4180-AC1E-5927505BC849}"/>
          </ac:spMkLst>
        </pc:spChg>
        <pc:picChg chg="add mod">
          <ac:chgData name="Lydia Leung" userId="a59a1eeb-5bd5-4c70-9972-c633bf0326f1" providerId="ADAL" clId="{2CD6FDCB-5383-4A62-9E14-FE36E016F364}" dt="2024-11-01T09:36:32.587" v="296"/>
          <ac:picMkLst>
            <pc:docMk/>
            <pc:sldMk cId="3712075521" sldId="267"/>
            <ac:picMk id="5" creationId="{0DAA0A64-B63D-48A9-B9D4-55D150305D9C}"/>
          </ac:picMkLst>
        </pc:picChg>
      </pc:sldChg>
      <pc:sldChg chg="addSp modSp add">
        <pc:chgData name="Lydia Leung" userId="a59a1eeb-5bd5-4c70-9972-c633bf0326f1" providerId="ADAL" clId="{2CD6FDCB-5383-4A62-9E14-FE36E016F364}" dt="2024-11-01T09:36:45.745" v="298"/>
        <pc:sldMkLst>
          <pc:docMk/>
          <pc:sldMk cId="3606555723" sldId="268"/>
        </pc:sldMkLst>
        <pc:picChg chg="add mod">
          <ac:chgData name="Lydia Leung" userId="a59a1eeb-5bd5-4c70-9972-c633bf0326f1" providerId="ADAL" clId="{2CD6FDCB-5383-4A62-9E14-FE36E016F364}" dt="2024-11-01T09:36:45.745" v="298"/>
          <ac:picMkLst>
            <pc:docMk/>
            <pc:sldMk cId="3606555723" sldId="268"/>
            <ac:picMk id="3" creationId="{4155A195-1E26-4FF8-982C-6D4FA2C8178F}"/>
          </ac:picMkLst>
        </pc:picChg>
      </pc:sldChg>
      <pc:sldChg chg="addSp modSp add">
        <pc:chgData name="Lydia Leung" userId="a59a1eeb-5bd5-4c70-9972-c633bf0326f1" providerId="ADAL" clId="{2CD6FDCB-5383-4A62-9E14-FE36E016F364}" dt="2024-11-01T09:36:51.665" v="299"/>
        <pc:sldMkLst>
          <pc:docMk/>
          <pc:sldMk cId="526552181" sldId="269"/>
        </pc:sldMkLst>
        <pc:picChg chg="add mod">
          <ac:chgData name="Lydia Leung" userId="a59a1eeb-5bd5-4c70-9972-c633bf0326f1" providerId="ADAL" clId="{2CD6FDCB-5383-4A62-9E14-FE36E016F364}" dt="2024-11-01T09:36:51.665" v="299"/>
          <ac:picMkLst>
            <pc:docMk/>
            <pc:sldMk cId="526552181" sldId="269"/>
            <ac:picMk id="3" creationId="{354B513D-050A-4C29-A68A-563DF6587296}"/>
          </ac:picMkLst>
        </pc:picChg>
      </pc:sldChg>
      <pc:sldChg chg="addSp modSp add">
        <pc:chgData name="Lydia Leung" userId="a59a1eeb-5bd5-4c70-9972-c633bf0326f1" providerId="ADAL" clId="{2CD6FDCB-5383-4A62-9E14-FE36E016F364}" dt="2024-11-01T09:36:56.755" v="300"/>
        <pc:sldMkLst>
          <pc:docMk/>
          <pc:sldMk cId="1193095378" sldId="270"/>
        </pc:sldMkLst>
        <pc:picChg chg="add mod">
          <ac:chgData name="Lydia Leung" userId="a59a1eeb-5bd5-4c70-9972-c633bf0326f1" providerId="ADAL" clId="{2CD6FDCB-5383-4A62-9E14-FE36E016F364}" dt="2024-11-01T09:36:56.755" v="300"/>
          <ac:picMkLst>
            <pc:docMk/>
            <pc:sldMk cId="1193095378" sldId="270"/>
            <ac:picMk id="3" creationId="{E6E51298-AC48-4FCF-8650-612239B74740}"/>
          </ac:picMkLst>
        </pc:picChg>
      </pc:sldChg>
      <pc:sldChg chg="addSp modSp add">
        <pc:chgData name="Lydia Leung" userId="a59a1eeb-5bd5-4c70-9972-c633bf0326f1" providerId="ADAL" clId="{2CD6FDCB-5383-4A62-9E14-FE36E016F364}" dt="2024-11-01T09:37:01.421" v="301"/>
        <pc:sldMkLst>
          <pc:docMk/>
          <pc:sldMk cId="4115352937" sldId="271"/>
        </pc:sldMkLst>
        <pc:picChg chg="add mod">
          <ac:chgData name="Lydia Leung" userId="a59a1eeb-5bd5-4c70-9972-c633bf0326f1" providerId="ADAL" clId="{2CD6FDCB-5383-4A62-9E14-FE36E016F364}" dt="2024-11-01T09:37:01.421" v="301"/>
          <ac:picMkLst>
            <pc:docMk/>
            <pc:sldMk cId="4115352937" sldId="271"/>
            <ac:picMk id="3" creationId="{3D2918E6-AA85-4219-9E10-D9FCB2680CB3}"/>
          </ac:picMkLst>
        </pc:picChg>
      </pc:sldChg>
      <pc:sldChg chg="addSp modSp add">
        <pc:chgData name="Lydia Leung" userId="a59a1eeb-5bd5-4c70-9972-c633bf0326f1" providerId="ADAL" clId="{2CD6FDCB-5383-4A62-9E14-FE36E016F364}" dt="2024-11-01T09:40:42.297" v="371" actId="1076"/>
        <pc:sldMkLst>
          <pc:docMk/>
          <pc:sldMk cId="3365429961" sldId="272"/>
        </pc:sldMkLst>
        <pc:picChg chg="add mod">
          <ac:chgData name="Lydia Leung" userId="a59a1eeb-5bd5-4c70-9972-c633bf0326f1" providerId="ADAL" clId="{2CD6FDCB-5383-4A62-9E14-FE36E016F364}" dt="2024-11-01T09:40:42.297" v="371" actId="1076"/>
          <ac:picMkLst>
            <pc:docMk/>
            <pc:sldMk cId="3365429961" sldId="272"/>
            <ac:picMk id="3" creationId="{9A369007-F372-4545-A0FC-79653D82381A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38:32.417" v="330" actId="1038"/>
        <pc:sldMkLst>
          <pc:docMk/>
          <pc:sldMk cId="3997515306" sldId="273"/>
        </pc:sldMkLst>
        <pc:spChg chg="add del">
          <ac:chgData name="Lydia Leung" userId="a59a1eeb-5bd5-4c70-9972-c633bf0326f1" providerId="ADAL" clId="{2CD6FDCB-5383-4A62-9E14-FE36E016F364}" dt="2024-11-01T09:38:04.146" v="314" actId="478"/>
          <ac:spMkLst>
            <pc:docMk/>
            <pc:sldMk cId="3997515306" sldId="273"/>
            <ac:spMk id="20" creationId="{AC7DFB94-150A-46C4-A45C-3AB5BEE1591A}"/>
          </ac:spMkLst>
        </pc:spChg>
        <pc:spChg chg="add del">
          <ac:chgData name="Lydia Leung" userId="a59a1eeb-5bd5-4c70-9972-c633bf0326f1" providerId="ADAL" clId="{2CD6FDCB-5383-4A62-9E14-FE36E016F364}" dt="2024-11-01T09:38:04.146" v="314" actId="478"/>
          <ac:spMkLst>
            <pc:docMk/>
            <pc:sldMk cId="3997515306" sldId="273"/>
            <ac:spMk id="22" creationId="{AD737394-291A-40C1-AF82-718B7A5F2A9A}"/>
          </ac:spMkLst>
        </pc:spChg>
        <pc:spChg chg="mod">
          <ac:chgData name="Lydia Leung" userId="a59a1eeb-5bd5-4c70-9972-c633bf0326f1" providerId="ADAL" clId="{2CD6FDCB-5383-4A62-9E14-FE36E016F364}" dt="2024-11-01T09:38:17.704" v="322" actId="20577"/>
          <ac:spMkLst>
            <pc:docMk/>
            <pc:sldMk cId="3997515306" sldId="273"/>
            <ac:spMk id="28" creationId="{F4B1E352-2CCA-4D3D-8934-F495E9F50AB5}"/>
          </ac:spMkLst>
        </pc:spChg>
        <pc:spChg chg="add del">
          <ac:chgData name="Lydia Leung" userId="a59a1eeb-5bd5-4c70-9972-c633bf0326f1" providerId="ADAL" clId="{2CD6FDCB-5383-4A62-9E14-FE36E016F364}" dt="2024-11-01T09:38:23.444" v="327" actId="478"/>
          <ac:spMkLst>
            <pc:docMk/>
            <pc:sldMk cId="3997515306" sldId="273"/>
            <ac:spMk id="40" creationId="{7AC3DE60-7D6D-4B47-86CB-B31E135ADAEE}"/>
          </ac:spMkLst>
        </pc:spChg>
        <pc:spChg chg="add del">
          <ac:chgData name="Lydia Leung" userId="a59a1eeb-5bd5-4c70-9972-c633bf0326f1" providerId="ADAL" clId="{2CD6FDCB-5383-4A62-9E14-FE36E016F364}" dt="2024-11-01T09:38:21.418" v="325" actId="478"/>
          <ac:spMkLst>
            <pc:docMk/>
            <pc:sldMk cId="3997515306" sldId="273"/>
            <ac:spMk id="42" creationId="{CA9D8BE5-C9D2-45A5-B8FD-3E185FE930B1}"/>
          </ac:spMkLst>
        </pc:spChg>
        <pc:grpChg chg="add del mod">
          <ac:chgData name="Lydia Leung" userId="a59a1eeb-5bd5-4c70-9972-c633bf0326f1" providerId="ADAL" clId="{2CD6FDCB-5383-4A62-9E14-FE36E016F364}" dt="2024-11-01T09:38:04.146" v="314" actId="478"/>
          <ac:grpSpMkLst>
            <pc:docMk/>
            <pc:sldMk cId="3997515306" sldId="273"/>
            <ac:grpSpMk id="4" creationId="{A9852D34-8E52-488D-A18D-E9DA81AD598C}"/>
          </ac:grpSpMkLst>
        </pc:grpChg>
        <pc:grpChg chg="add del">
          <ac:chgData name="Lydia Leung" userId="a59a1eeb-5bd5-4c70-9972-c633bf0326f1" providerId="ADAL" clId="{2CD6FDCB-5383-4A62-9E14-FE36E016F364}" dt="2024-11-01T09:38:04.146" v="314" actId="478"/>
          <ac:grpSpMkLst>
            <pc:docMk/>
            <pc:sldMk cId="3997515306" sldId="273"/>
            <ac:grpSpMk id="17" creationId="{7F877036-7DB9-4645-8E95-B9DB4C586769}"/>
          </ac:grpSpMkLst>
        </pc:grpChg>
        <pc:grpChg chg="add del">
          <ac:chgData name="Lydia Leung" userId="a59a1eeb-5bd5-4c70-9972-c633bf0326f1" providerId="ADAL" clId="{2CD6FDCB-5383-4A62-9E14-FE36E016F364}" dt="2024-11-01T09:38:19.554" v="324" actId="478"/>
          <ac:grpSpMkLst>
            <pc:docMk/>
            <pc:sldMk cId="3997515306" sldId="273"/>
            <ac:grpSpMk id="24" creationId="{D579D2D9-40DD-4E63-9C5A-C3F77DCF07C9}"/>
          </ac:grpSpMkLst>
        </pc:grpChg>
        <pc:grpChg chg="add del mod">
          <ac:chgData name="Lydia Leung" userId="a59a1eeb-5bd5-4c70-9972-c633bf0326f1" providerId="ADAL" clId="{2CD6FDCB-5383-4A62-9E14-FE36E016F364}" dt="2024-11-01T09:38:17.203" v="321" actId="478"/>
          <ac:grpSpMkLst>
            <pc:docMk/>
            <pc:sldMk cId="3997515306" sldId="273"/>
            <ac:grpSpMk id="37" creationId="{F26DDDC5-A718-459D-BE2B-EE6322FFAD8D}"/>
          </ac:grpSpMkLst>
        </pc:grpChg>
        <pc:picChg chg="add del">
          <ac:chgData name="Lydia Leung" userId="a59a1eeb-5bd5-4c70-9972-c633bf0326f1" providerId="ADAL" clId="{2CD6FDCB-5383-4A62-9E14-FE36E016F364}" dt="2024-11-01T09:38:04.146" v="314" actId="478"/>
          <ac:picMkLst>
            <pc:docMk/>
            <pc:sldMk cId="3997515306" sldId="273"/>
            <ac:picMk id="2" creationId="{544BB098-DEDD-4894-BC36-914C0DEA11AD}"/>
          </ac:picMkLst>
        </pc:picChg>
        <pc:picChg chg="add">
          <ac:chgData name="Lydia Leung" userId="a59a1eeb-5bd5-4c70-9972-c633bf0326f1" providerId="ADAL" clId="{2CD6FDCB-5383-4A62-9E14-FE36E016F364}" dt="2024-11-01T09:37:37.045" v="308"/>
          <ac:picMkLst>
            <pc:docMk/>
            <pc:sldMk cId="3997515306" sldId="273"/>
            <ac:picMk id="3" creationId="{BCED9F84-5770-446C-9EAD-3EA6F4C8229F}"/>
          </ac:picMkLst>
        </pc:picChg>
        <pc:picChg chg="add del">
          <ac:chgData name="Lydia Leung" userId="a59a1eeb-5bd5-4c70-9972-c633bf0326f1" providerId="ADAL" clId="{2CD6FDCB-5383-4A62-9E14-FE36E016F364}" dt="2024-11-01T09:38:04.146" v="314" actId="478"/>
          <ac:picMkLst>
            <pc:docMk/>
            <pc:sldMk cId="3997515306" sldId="273"/>
            <ac:picMk id="21" creationId="{220E5505-9D71-4B07-B8F9-C06563B99E3A}"/>
          </ac:picMkLst>
        </pc:picChg>
        <pc:picChg chg="add del mod">
          <ac:chgData name="Lydia Leung" userId="a59a1eeb-5bd5-4c70-9972-c633bf0326f1" providerId="ADAL" clId="{2CD6FDCB-5383-4A62-9E14-FE36E016F364}" dt="2024-11-01T09:37:45.127" v="312"/>
          <ac:picMkLst>
            <pc:docMk/>
            <pc:sldMk cId="3997515306" sldId="273"/>
            <ac:picMk id="23" creationId="{E35853E8-934D-446D-B26B-A1CB873CF6F7}"/>
          </ac:picMkLst>
        </pc:picChg>
        <pc:picChg chg="del">
          <ac:chgData name="Lydia Leung" userId="a59a1eeb-5bd5-4c70-9972-c633bf0326f1" providerId="ADAL" clId="{2CD6FDCB-5383-4A62-9E14-FE36E016F364}" dt="2024-11-01T09:38:18.970" v="323" actId="478"/>
          <ac:picMkLst>
            <pc:docMk/>
            <pc:sldMk cId="3997515306" sldId="273"/>
            <ac:picMk id="27" creationId="{0575261F-A4B9-40E8-B55A-A45A778ADA34}"/>
          </ac:picMkLst>
        </pc:picChg>
        <pc:picChg chg="add del">
          <ac:chgData name="Lydia Leung" userId="a59a1eeb-5bd5-4c70-9972-c633bf0326f1" providerId="ADAL" clId="{2CD6FDCB-5383-4A62-9E14-FE36E016F364}" dt="2024-11-01T09:38:22.175" v="326" actId="478"/>
          <ac:picMkLst>
            <pc:docMk/>
            <pc:sldMk cId="3997515306" sldId="273"/>
            <ac:picMk id="41" creationId="{748FEA96-1AD4-4D16-ADC3-D81351CF1AF4}"/>
          </ac:picMkLst>
        </pc:picChg>
        <pc:picChg chg="add del mod">
          <ac:chgData name="Lydia Leung" userId="a59a1eeb-5bd5-4c70-9972-c633bf0326f1" providerId="ADAL" clId="{2CD6FDCB-5383-4A62-9E14-FE36E016F364}" dt="2024-11-01T09:38:15.074" v="319"/>
          <ac:picMkLst>
            <pc:docMk/>
            <pc:sldMk cId="3997515306" sldId="273"/>
            <ac:picMk id="43" creationId="{713C93FA-093B-4C95-9F7A-04010FD59535}"/>
          </ac:picMkLst>
        </pc:picChg>
        <pc:picChg chg="add mod">
          <ac:chgData name="Lydia Leung" userId="a59a1eeb-5bd5-4c70-9972-c633bf0326f1" providerId="ADAL" clId="{2CD6FDCB-5383-4A62-9E14-FE36E016F364}" dt="2024-11-01T09:38:32.417" v="330" actId="1038"/>
          <ac:picMkLst>
            <pc:docMk/>
            <pc:sldMk cId="3997515306" sldId="273"/>
            <ac:picMk id="44" creationId="{1B52BB82-0C85-49DF-84D2-06951CA98309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39:14.311" v="339"/>
        <pc:sldMkLst>
          <pc:docMk/>
          <pc:sldMk cId="2304452833" sldId="274"/>
        </pc:sldMkLst>
        <pc:grpChg chg="add del">
          <ac:chgData name="Lydia Leung" userId="a59a1eeb-5bd5-4c70-9972-c633bf0326f1" providerId="ADAL" clId="{2CD6FDCB-5383-4A62-9E14-FE36E016F364}" dt="2024-11-01T09:39:13.722" v="338" actId="478"/>
          <ac:grpSpMkLst>
            <pc:docMk/>
            <pc:sldMk cId="2304452833" sldId="274"/>
            <ac:grpSpMk id="3" creationId="{2EAA8C54-155C-4FA2-9C77-85E16BA60AAE}"/>
          </ac:grpSpMkLst>
        </pc:grpChg>
        <pc:grpChg chg="add del">
          <ac:chgData name="Lydia Leung" userId="a59a1eeb-5bd5-4c70-9972-c633bf0326f1" providerId="ADAL" clId="{2CD6FDCB-5383-4A62-9E14-FE36E016F364}" dt="2024-11-01T09:39:13.722" v="338" actId="478"/>
          <ac:grpSpMkLst>
            <pc:docMk/>
            <pc:sldMk cId="2304452833" sldId="274"/>
            <ac:grpSpMk id="16" creationId="{63F897D3-1C0C-434C-954F-58968DA42EC5}"/>
          </ac:grpSpMkLst>
        </pc:grpChg>
        <pc:picChg chg="add">
          <ac:chgData name="Lydia Leung" userId="a59a1eeb-5bd5-4c70-9972-c633bf0326f1" providerId="ADAL" clId="{2CD6FDCB-5383-4A62-9E14-FE36E016F364}" dt="2024-11-01T09:37:17.163" v="306"/>
          <ac:picMkLst>
            <pc:docMk/>
            <pc:sldMk cId="2304452833" sldId="274"/>
            <ac:picMk id="2" creationId="{6AA68E3A-5E35-4D5B-AE50-2C47E7FB1831}"/>
          </ac:picMkLst>
        </pc:picChg>
        <pc:picChg chg="add del">
          <ac:chgData name="Lydia Leung" userId="a59a1eeb-5bd5-4c70-9972-c633bf0326f1" providerId="ADAL" clId="{2CD6FDCB-5383-4A62-9E14-FE36E016F364}" dt="2024-11-01T09:39:13.722" v="338" actId="478"/>
          <ac:picMkLst>
            <pc:docMk/>
            <pc:sldMk cId="2304452833" sldId="274"/>
            <ac:picMk id="19" creationId="{A59F1A17-2B0B-4330-A768-61275952DA4F}"/>
          </ac:picMkLst>
        </pc:picChg>
        <pc:picChg chg="add del mod">
          <ac:chgData name="Lydia Leung" userId="a59a1eeb-5bd5-4c70-9972-c633bf0326f1" providerId="ADAL" clId="{2CD6FDCB-5383-4A62-9E14-FE36E016F364}" dt="2024-11-01T09:39:08.607" v="337"/>
          <ac:picMkLst>
            <pc:docMk/>
            <pc:sldMk cId="2304452833" sldId="274"/>
            <ac:picMk id="20" creationId="{AB746298-24C3-4D08-A0A2-03AAFE72C668}"/>
          </ac:picMkLst>
        </pc:picChg>
        <pc:picChg chg="add">
          <ac:chgData name="Lydia Leung" userId="a59a1eeb-5bd5-4c70-9972-c633bf0326f1" providerId="ADAL" clId="{2CD6FDCB-5383-4A62-9E14-FE36E016F364}" dt="2024-11-01T09:39:14.311" v="339"/>
          <ac:picMkLst>
            <pc:docMk/>
            <pc:sldMk cId="2304452833" sldId="274"/>
            <ac:picMk id="21" creationId="{026A25A1-9E62-4FEE-B3E5-3C1FEFAF660F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0:55.411" v="372"/>
        <pc:sldMkLst>
          <pc:docMk/>
          <pc:sldMk cId="1783242218" sldId="275"/>
        </pc:sldMkLst>
        <pc:grpChg chg="add del">
          <ac:chgData name="Lydia Leung" userId="a59a1eeb-5bd5-4c70-9972-c633bf0326f1" providerId="ADAL" clId="{2CD6FDCB-5383-4A62-9E14-FE36E016F364}" dt="2024-11-01T09:40:20.858" v="368" actId="478"/>
          <ac:grpSpMkLst>
            <pc:docMk/>
            <pc:sldMk cId="1783242218" sldId="275"/>
            <ac:grpSpMk id="4" creationId="{6ABF5F57-3A70-4727-86BD-7BA26D908640}"/>
          </ac:grpSpMkLst>
        </pc:grpChg>
        <pc:grpChg chg="add del">
          <ac:chgData name="Lydia Leung" userId="a59a1eeb-5bd5-4c70-9972-c633bf0326f1" providerId="ADAL" clId="{2CD6FDCB-5383-4A62-9E14-FE36E016F364}" dt="2024-11-01T09:40:20.858" v="368" actId="478"/>
          <ac:grpSpMkLst>
            <pc:docMk/>
            <pc:sldMk cId="1783242218" sldId="275"/>
            <ac:grpSpMk id="11" creationId="{24C518A8-3DFB-42C1-AF74-FB4C49670AD1}"/>
          </ac:grpSpMkLst>
        </pc:grpChg>
        <pc:grpChg chg="add del">
          <ac:chgData name="Lydia Leung" userId="a59a1eeb-5bd5-4c70-9972-c633bf0326f1" providerId="ADAL" clId="{2CD6FDCB-5383-4A62-9E14-FE36E016F364}" dt="2024-11-01T09:40:20.858" v="368" actId="478"/>
          <ac:grpSpMkLst>
            <pc:docMk/>
            <pc:sldMk cId="1783242218" sldId="275"/>
            <ac:grpSpMk id="23" creationId="{5B925509-868B-4E78-A2DC-CE5470D8C814}"/>
          </ac:grpSpMkLst>
        </pc:grpChg>
        <pc:grpChg chg="add del">
          <ac:chgData name="Lydia Leung" userId="a59a1eeb-5bd5-4c70-9972-c633bf0326f1" providerId="ADAL" clId="{2CD6FDCB-5383-4A62-9E14-FE36E016F364}" dt="2024-11-01T09:40:20.858" v="368" actId="478"/>
          <ac:grpSpMkLst>
            <pc:docMk/>
            <pc:sldMk cId="1783242218" sldId="275"/>
            <ac:grpSpMk id="29" creationId="{3228FDCB-E547-4BE0-9085-C390E7703416}"/>
          </ac:grpSpMkLst>
        </pc:grpChg>
        <pc:picChg chg="add">
          <ac:chgData name="Lydia Leung" userId="a59a1eeb-5bd5-4c70-9972-c633bf0326f1" providerId="ADAL" clId="{2CD6FDCB-5383-4A62-9E14-FE36E016F364}" dt="2024-11-01T09:37:17.867" v="307"/>
          <ac:picMkLst>
            <pc:docMk/>
            <pc:sldMk cId="1783242218" sldId="275"/>
            <ac:picMk id="2" creationId="{35D10C11-2C63-474C-B085-C7D5A0F8BED2}"/>
          </ac:picMkLst>
        </pc:picChg>
        <pc:picChg chg="add del">
          <ac:chgData name="Lydia Leung" userId="a59a1eeb-5bd5-4c70-9972-c633bf0326f1" providerId="ADAL" clId="{2CD6FDCB-5383-4A62-9E14-FE36E016F364}" dt="2024-11-01T09:40:20.858" v="368" actId="478"/>
          <ac:picMkLst>
            <pc:docMk/>
            <pc:sldMk cId="1783242218" sldId="275"/>
            <ac:picMk id="3" creationId="{69BBDFF6-072D-4B3D-83AF-632CCAB93B11}"/>
          </ac:picMkLst>
        </pc:picChg>
        <pc:picChg chg="add del">
          <ac:chgData name="Lydia Leung" userId="a59a1eeb-5bd5-4c70-9972-c633bf0326f1" providerId="ADAL" clId="{2CD6FDCB-5383-4A62-9E14-FE36E016F364}" dt="2024-11-01T09:40:20.858" v="368" actId="478"/>
          <ac:picMkLst>
            <pc:docMk/>
            <pc:sldMk cId="1783242218" sldId="275"/>
            <ac:picMk id="17" creationId="{A597A076-49BB-4BB7-BCED-85655A052B8C}"/>
          </ac:picMkLst>
        </pc:picChg>
        <pc:picChg chg="add del">
          <ac:chgData name="Lydia Leung" userId="a59a1eeb-5bd5-4c70-9972-c633bf0326f1" providerId="ADAL" clId="{2CD6FDCB-5383-4A62-9E14-FE36E016F364}" dt="2024-11-01T09:40:20.858" v="368" actId="478"/>
          <ac:picMkLst>
            <pc:docMk/>
            <pc:sldMk cId="1783242218" sldId="275"/>
            <ac:picMk id="18" creationId="{B3563059-41CE-4FBD-ADF3-9AE9B66F7345}"/>
          </ac:picMkLst>
        </pc:picChg>
        <pc:picChg chg="add del">
          <ac:chgData name="Lydia Leung" userId="a59a1eeb-5bd5-4c70-9972-c633bf0326f1" providerId="ADAL" clId="{2CD6FDCB-5383-4A62-9E14-FE36E016F364}" dt="2024-11-01T09:40:20.858" v="368" actId="478"/>
          <ac:picMkLst>
            <pc:docMk/>
            <pc:sldMk cId="1783242218" sldId="275"/>
            <ac:picMk id="19" creationId="{6A7850D3-7DF0-4446-A7B0-C4B14EB60828}"/>
          </ac:picMkLst>
        </pc:picChg>
        <pc:picChg chg="add del">
          <ac:chgData name="Lydia Leung" userId="a59a1eeb-5bd5-4c70-9972-c633bf0326f1" providerId="ADAL" clId="{2CD6FDCB-5383-4A62-9E14-FE36E016F364}" dt="2024-11-01T09:40:20.858" v="368" actId="478"/>
          <ac:picMkLst>
            <pc:docMk/>
            <pc:sldMk cId="1783242218" sldId="275"/>
            <ac:picMk id="20" creationId="{84D4224F-E18F-4110-A9C3-4ABAAE8E4E79}"/>
          </ac:picMkLst>
        </pc:picChg>
        <pc:picChg chg="add del">
          <ac:chgData name="Lydia Leung" userId="a59a1eeb-5bd5-4c70-9972-c633bf0326f1" providerId="ADAL" clId="{2CD6FDCB-5383-4A62-9E14-FE36E016F364}" dt="2024-11-01T09:40:20.858" v="368" actId="478"/>
          <ac:picMkLst>
            <pc:docMk/>
            <pc:sldMk cId="1783242218" sldId="275"/>
            <ac:picMk id="21" creationId="{439BE1C5-AA30-4233-BF66-F39620496F78}"/>
          </ac:picMkLst>
        </pc:picChg>
        <pc:picChg chg="add del">
          <ac:chgData name="Lydia Leung" userId="a59a1eeb-5bd5-4c70-9972-c633bf0326f1" providerId="ADAL" clId="{2CD6FDCB-5383-4A62-9E14-FE36E016F364}" dt="2024-11-01T09:40:20.858" v="368" actId="478"/>
          <ac:picMkLst>
            <pc:docMk/>
            <pc:sldMk cId="1783242218" sldId="275"/>
            <ac:picMk id="22" creationId="{1A949E06-318C-462A-B056-2DFE4595BBA5}"/>
          </ac:picMkLst>
        </pc:picChg>
        <pc:picChg chg="add del mod">
          <ac:chgData name="Lydia Leung" userId="a59a1eeb-5bd5-4c70-9972-c633bf0326f1" providerId="ADAL" clId="{2CD6FDCB-5383-4A62-9E14-FE36E016F364}" dt="2024-11-01T09:40:16.569" v="367"/>
          <ac:picMkLst>
            <pc:docMk/>
            <pc:sldMk cId="1783242218" sldId="275"/>
            <ac:picMk id="32" creationId="{AAFA7360-F916-454F-BF73-1EA2A7F4519A}"/>
          </ac:picMkLst>
        </pc:picChg>
        <pc:picChg chg="add">
          <ac:chgData name="Lydia Leung" userId="a59a1eeb-5bd5-4c70-9972-c633bf0326f1" providerId="ADAL" clId="{2CD6FDCB-5383-4A62-9E14-FE36E016F364}" dt="2024-11-01T09:40:21.476" v="369"/>
          <ac:picMkLst>
            <pc:docMk/>
            <pc:sldMk cId="1783242218" sldId="275"/>
            <ac:picMk id="33" creationId="{8A600FFB-D32D-4A26-97A1-CCA454904AC1}"/>
          </ac:picMkLst>
        </pc:picChg>
        <pc:picChg chg="add">
          <ac:chgData name="Lydia Leung" userId="a59a1eeb-5bd5-4c70-9972-c633bf0326f1" providerId="ADAL" clId="{2CD6FDCB-5383-4A62-9E14-FE36E016F364}" dt="2024-11-01T09:40:55.411" v="372"/>
          <ac:picMkLst>
            <pc:docMk/>
            <pc:sldMk cId="1783242218" sldId="275"/>
            <ac:picMk id="34" creationId="{D8A4FA4A-31DF-4D07-9EFC-EE10EF7580EC}"/>
          </ac:picMkLst>
        </pc:picChg>
      </pc:sldChg>
      <pc:sldChg chg="addSp modSp add">
        <pc:chgData name="Lydia Leung" userId="a59a1eeb-5bd5-4c70-9972-c633bf0326f1" providerId="ADAL" clId="{2CD6FDCB-5383-4A62-9E14-FE36E016F364}" dt="2024-11-01T09:41:13.764" v="373"/>
        <pc:sldMkLst>
          <pc:docMk/>
          <pc:sldMk cId="2184766053" sldId="276"/>
        </pc:sldMkLst>
        <pc:picChg chg="add mod">
          <ac:chgData name="Lydia Leung" userId="a59a1eeb-5bd5-4c70-9972-c633bf0326f1" providerId="ADAL" clId="{2CD6FDCB-5383-4A62-9E14-FE36E016F364}" dt="2024-11-01T09:41:13.764" v="373"/>
          <ac:picMkLst>
            <pc:docMk/>
            <pc:sldMk cId="2184766053" sldId="276"/>
            <ac:picMk id="3" creationId="{DB4DC746-27DD-4D02-A396-8FBF9576672D}"/>
          </ac:picMkLst>
        </pc:picChg>
      </pc:sldChg>
      <pc:sldChg chg="addSp modSp add">
        <pc:chgData name="Lydia Leung" userId="a59a1eeb-5bd5-4c70-9972-c633bf0326f1" providerId="ADAL" clId="{2CD6FDCB-5383-4A62-9E14-FE36E016F364}" dt="2024-11-01T09:41:24.278" v="375"/>
        <pc:sldMkLst>
          <pc:docMk/>
          <pc:sldMk cId="3833918791" sldId="277"/>
        </pc:sldMkLst>
        <pc:picChg chg="add mod">
          <ac:chgData name="Lydia Leung" userId="a59a1eeb-5bd5-4c70-9972-c633bf0326f1" providerId="ADAL" clId="{2CD6FDCB-5383-4A62-9E14-FE36E016F364}" dt="2024-11-01T09:41:24.278" v="375"/>
          <ac:picMkLst>
            <pc:docMk/>
            <pc:sldMk cId="3833918791" sldId="277"/>
            <ac:picMk id="3" creationId="{D2EDE40A-1661-42A1-88E9-F90B0BD01D8C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1:38.513" v="378"/>
        <pc:sldMkLst>
          <pc:docMk/>
          <pc:sldMk cId="4291474162" sldId="278"/>
        </pc:sldMkLst>
        <pc:picChg chg="add mod">
          <ac:chgData name="Lydia Leung" userId="a59a1eeb-5bd5-4c70-9972-c633bf0326f1" providerId="ADAL" clId="{2CD6FDCB-5383-4A62-9E14-FE36E016F364}" dt="2024-11-01T09:41:31.541" v="376"/>
          <ac:picMkLst>
            <pc:docMk/>
            <pc:sldMk cId="4291474162" sldId="278"/>
            <ac:picMk id="3" creationId="{BF3813A7-AD6D-4102-9651-B859A0570DC0}"/>
          </ac:picMkLst>
        </pc:picChg>
        <pc:picChg chg="add del mod">
          <ac:chgData name="Lydia Leung" userId="a59a1eeb-5bd5-4c70-9972-c633bf0326f1" providerId="ADAL" clId="{2CD6FDCB-5383-4A62-9E14-FE36E016F364}" dt="2024-11-01T09:41:38.513" v="378"/>
          <ac:picMkLst>
            <pc:docMk/>
            <pc:sldMk cId="4291474162" sldId="278"/>
            <ac:picMk id="5" creationId="{A04DDE77-5B49-42B3-986D-030BEB9B2E7A}"/>
          </ac:picMkLst>
        </pc:picChg>
      </pc:sldChg>
      <pc:sldChg chg="addSp add">
        <pc:chgData name="Lydia Leung" userId="a59a1eeb-5bd5-4c70-9972-c633bf0326f1" providerId="ADAL" clId="{2CD6FDCB-5383-4A62-9E14-FE36E016F364}" dt="2024-11-01T09:41:40.366" v="379"/>
        <pc:sldMkLst>
          <pc:docMk/>
          <pc:sldMk cId="3163015148" sldId="279"/>
        </pc:sldMkLst>
        <pc:picChg chg="add">
          <ac:chgData name="Lydia Leung" userId="a59a1eeb-5bd5-4c70-9972-c633bf0326f1" providerId="ADAL" clId="{2CD6FDCB-5383-4A62-9E14-FE36E016F364}" dt="2024-11-01T09:41:40.366" v="379"/>
          <ac:picMkLst>
            <pc:docMk/>
            <pc:sldMk cId="3163015148" sldId="279"/>
            <ac:picMk id="2" creationId="{A23F06F2-94D7-449E-8ADF-6D66805B4011}"/>
          </ac:picMkLst>
        </pc:picChg>
      </pc:sldChg>
      <pc:sldChg chg="addSp modSp add">
        <pc:chgData name="Lydia Leung" userId="a59a1eeb-5bd5-4c70-9972-c633bf0326f1" providerId="ADAL" clId="{2CD6FDCB-5383-4A62-9E14-FE36E016F364}" dt="2024-11-01T09:41:48.234" v="380"/>
        <pc:sldMkLst>
          <pc:docMk/>
          <pc:sldMk cId="476247094" sldId="280"/>
        </pc:sldMkLst>
        <pc:picChg chg="add mod">
          <ac:chgData name="Lydia Leung" userId="a59a1eeb-5bd5-4c70-9972-c633bf0326f1" providerId="ADAL" clId="{2CD6FDCB-5383-4A62-9E14-FE36E016F364}" dt="2024-11-01T09:41:48.234" v="380"/>
          <ac:picMkLst>
            <pc:docMk/>
            <pc:sldMk cId="476247094" sldId="280"/>
            <ac:picMk id="3" creationId="{89376F9C-B0B7-4E06-8CFA-6F1246C2FE3A}"/>
          </ac:picMkLst>
        </pc:picChg>
      </pc:sldChg>
      <pc:sldChg chg="addSp modSp add">
        <pc:chgData name="Lydia Leung" userId="a59a1eeb-5bd5-4c70-9972-c633bf0326f1" providerId="ADAL" clId="{2CD6FDCB-5383-4A62-9E14-FE36E016F364}" dt="2024-11-01T09:42:05.185" v="381"/>
        <pc:sldMkLst>
          <pc:docMk/>
          <pc:sldMk cId="1194873981" sldId="281"/>
        </pc:sldMkLst>
        <pc:picChg chg="add mod">
          <ac:chgData name="Lydia Leung" userId="a59a1eeb-5bd5-4c70-9972-c633bf0326f1" providerId="ADAL" clId="{2CD6FDCB-5383-4A62-9E14-FE36E016F364}" dt="2024-11-01T09:42:05.185" v="381"/>
          <ac:picMkLst>
            <pc:docMk/>
            <pc:sldMk cId="1194873981" sldId="281"/>
            <ac:picMk id="3" creationId="{660A5B99-DA20-4D7C-9A57-49CB0093E013}"/>
          </ac:picMkLst>
        </pc:picChg>
      </pc:sldChg>
      <pc:sldChg chg="addSp modSp add">
        <pc:chgData name="Lydia Leung" userId="a59a1eeb-5bd5-4c70-9972-c633bf0326f1" providerId="ADAL" clId="{2CD6FDCB-5383-4A62-9E14-FE36E016F364}" dt="2024-11-01T09:42:10.064" v="382"/>
        <pc:sldMkLst>
          <pc:docMk/>
          <pc:sldMk cId="2729871666" sldId="282"/>
        </pc:sldMkLst>
        <pc:picChg chg="add mod">
          <ac:chgData name="Lydia Leung" userId="a59a1eeb-5bd5-4c70-9972-c633bf0326f1" providerId="ADAL" clId="{2CD6FDCB-5383-4A62-9E14-FE36E016F364}" dt="2024-11-01T09:42:10.064" v="382"/>
          <ac:picMkLst>
            <pc:docMk/>
            <pc:sldMk cId="2729871666" sldId="282"/>
            <ac:picMk id="3" creationId="{97E2A6F7-3CDA-4EA7-B77B-DC37F76F347D}"/>
          </ac:picMkLst>
        </pc:picChg>
      </pc:sldChg>
      <pc:sldChg chg="addSp modSp add">
        <pc:chgData name="Lydia Leung" userId="a59a1eeb-5bd5-4c70-9972-c633bf0326f1" providerId="ADAL" clId="{2CD6FDCB-5383-4A62-9E14-FE36E016F364}" dt="2024-11-01T09:42:14.996" v="383"/>
        <pc:sldMkLst>
          <pc:docMk/>
          <pc:sldMk cId="511231724" sldId="283"/>
        </pc:sldMkLst>
        <pc:picChg chg="add mod">
          <ac:chgData name="Lydia Leung" userId="a59a1eeb-5bd5-4c70-9972-c633bf0326f1" providerId="ADAL" clId="{2CD6FDCB-5383-4A62-9E14-FE36E016F364}" dt="2024-11-01T09:42:14.996" v="383"/>
          <ac:picMkLst>
            <pc:docMk/>
            <pc:sldMk cId="511231724" sldId="283"/>
            <ac:picMk id="3" creationId="{18760326-7BB9-4225-9DF5-00D0CC727ACC}"/>
          </ac:picMkLst>
        </pc:picChg>
      </pc:sldChg>
      <pc:sldChg chg="addSp modSp add">
        <pc:chgData name="Lydia Leung" userId="a59a1eeb-5bd5-4c70-9972-c633bf0326f1" providerId="ADAL" clId="{2CD6FDCB-5383-4A62-9E14-FE36E016F364}" dt="2024-11-01T09:42:20.900" v="384"/>
        <pc:sldMkLst>
          <pc:docMk/>
          <pc:sldMk cId="418525420" sldId="284"/>
        </pc:sldMkLst>
        <pc:picChg chg="add mod">
          <ac:chgData name="Lydia Leung" userId="a59a1eeb-5bd5-4c70-9972-c633bf0326f1" providerId="ADAL" clId="{2CD6FDCB-5383-4A62-9E14-FE36E016F364}" dt="2024-11-01T09:42:20.900" v="384"/>
          <ac:picMkLst>
            <pc:docMk/>
            <pc:sldMk cId="418525420" sldId="284"/>
            <ac:picMk id="3" creationId="{F484DD55-B8E5-4D7B-AA0C-982B7F869161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3:45.368" v="411"/>
        <pc:sldMkLst>
          <pc:docMk/>
          <pc:sldMk cId="3099167828" sldId="285"/>
        </pc:sldMkLst>
        <pc:spChg chg="add del">
          <ac:chgData name="Lydia Leung" userId="a59a1eeb-5bd5-4c70-9972-c633bf0326f1" providerId="ADAL" clId="{2CD6FDCB-5383-4A62-9E14-FE36E016F364}" dt="2024-11-01T09:43:31.049" v="401"/>
          <ac:spMkLst>
            <pc:docMk/>
            <pc:sldMk cId="3099167828" sldId="285"/>
            <ac:spMk id="19" creationId="{B5E8CC2D-9B63-4E19-922C-EACEFE9733B3}"/>
          </ac:spMkLst>
        </pc:spChg>
        <pc:spChg chg="add del">
          <ac:chgData name="Lydia Leung" userId="a59a1eeb-5bd5-4c70-9972-c633bf0326f1" providerId="ADAL" clId="{2CD6FDCB-5383-4A62-9E14-FE36E016F364}" dt="2024-11-01T09:43:31.049" v="401"/>
          <ac:spMkLst>
            <pc:docMk/>
            <pc:sldMk cId="3099167828" sldId="285"/>
            <ac:spMk id="21" creationId="{B810104C-2B11-4A2D-814A-9FB3473F2628}"/>
          </ac:spMkLst>
        </pc:spChg>
        <pc:grpChg chg="add del">
          <ac:chgData name="Lydia Leung" userId="a59a1eeb-5bd5-4c70-9972-c633bf0326f1" providerId="ADAL" clId="{2CD6FDCB-5383-4A62-9E14-FE36E016F364}" dt="2024-11-01T09:43:31.049" v="401"/>
          <ac:grpSpMkLst>
            <pc:docMk/>
            <pc:sldMk cId="3099167828" sldId="285"/>
            <ac:grpSpMk id="3" creationId="{45F2AF45-E0E6-48E0-8F70-E3DC0EAF4423}"/>
          </ac:grpSpMkLst>
        </pc:grpChg>
        <pc:grpChg chg="add del">
          <ac:chgData name="Lydia Leung" userId="a59a1eeb-5bd5-4c70-9972-c633bf0326f1" providerId="ADAL" clId="{2CD6FDCB-5383-4A62-9E14-FE36E016F364}" dt="2024-11-01T09:43:31.049" v="401"/>
          <ac:grpSpMkLst>
            <pc:docMk/>
            <pc:sldMk cId="3099167828" sldId="285"/>
            <ac:grpSpMk id="16" creationId="{11E367FB-ED97-463B-BEAD-9B2C2A05BC1D}"/>
          </ac:grpSpMkLst>
        </pc:grpChg>
        <pc:picChg chg="add">
          <ac:chgData name="Lydia Leung" userId="a59a1eeb-5bd5-4c70-9972-c633bf0326f1" providerId="ADAL" clId="{2CD6FDCB-5383-4A62-9E14-FE36E016F364}" dt="2024-11-01T09:42:31.578" v="387"/>
          <ac:picMkLst>
            <pc:docMk/>
            <pc:sldMk cId="3099167828" sldId="285"/>
            <ac:picMk id="2" creationId="{DEFCFF80-7756-456D-A7FF-C89257DEA6EA}"/>
          </ac:picMkLst>
        </pc:picChg>
        <pc:picChg chg="add del">
          <ac:chgData name="Lydia Leung" userId="a59a1eeb-5bd5-4c70-9972-c633bf0326f1" providerId="ADAL" clId="{2CD6FDCB-5383-4A62-9E14-FE36E016F364}" dt="2024-11-01T09:43:31.049" v="401"/>
          <ac:picMkLst>
            <pc:docMk/>
            <pc:sldMk cId="3099167828" sldId="285"/>
            <ac:picMk id="20" creationId="{475AA1EA-0D43-46A6-904E-5193CBC0130C}"/>
          </ac:picMkLst>
        </pc:picChg>
        <pc:picChg chg="add del mod">
          <ac:chgData name="Lydia Leung" userId="a59a1eeb-5bd5-4c70-9972-c633bf0326f1" providerId="ADAL" clId="{2CD6FDCB-5383-4A62-9E14-FE36E016F364}" dt="2024-11-01T09:43:30.567" v="400"/>
          <ac:picMkLst>
            <pc:docMk/>
            <pc:sldMk cId="3099167828" sldId="285"/>
            <ac:picMk id="22" creationId="{CEA90838-E296-4402-8E46-0ED5BA88A518}"/>
          </ac:picMkLst>
        </pc:picChg>
        <pc:picChg chg="add del mod">
          <ac:chgData name="Lydia Leung" userId="a59a1eeb-5bd5-4c70-9972-c633bf0326f1" providerId="ADAL" clId="{2CD6FDCB-5383-4A62-9E14-FE36E016F364}" dt="2024-11-01T09:43:43.817" v="410" actId="478"/>
          <ac:picMkLst>
            <pc:docMk/>
            <pc:sldMk cId="3099167828" sldId="285"/>
            <ac:picMk id="23" creationId="{A64C8003-6077-4543-896E-B57C131A696D}"/>
          </ac:picMkLst>
        </pc:picChg>
        <pc:picChg chg="add">
          <ac:chgData name="Lydia Leung" userId="a59a1eeb-5bd5-4c70-9972-c633bf0326f1" providerId="ADAL" clId="{2CD6FDCB-5383-4A62-9E14-FE36E016F364}" dt="2024-11-01T09:43:45.368" v="411"/>
          <ac:picMkLst>
            <pc:docMk/>
            <pc:sldMk cId="3099167828" sldId="285"/>
            <ac:picMk id="24" creationId="{D17D6C10-AF25-4BD9-BE88-A9DF60DE8E86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4:34.783" v="424"/>
        <pc:sldMkLst>
          <pc:docMk/>
          <pc:sldMk cId="290645231" sldId="286"/>
        </pc:sldMkLst>
        <pc:grpChg chg="add del">
          <ac:chgData name="Lydia Leung" userId="a59a1eeb-5bd5-4c70-9972-c633bf0326f1" providerId="ADAL" clId="{2CD6FDCB-5383-4A62-9E14-FE36E016F364}" dt="2024-11-01T09:44:34.182" v="423" actId="478"/>
          <ac:grpSpMkLst>
            <pc:docMk/>
            <pc:sldMk cId="290645231" sldId="286"/>
            <ac:grpSpMk id="3" creationId="{DAF856B0-4396-47C3-A29D-42611F66EE3F}"/>
          </ac:grpSpMkLst>
        </pc:grpChg>
        <pc:grpChg chg="add del">
          <ac:chgData name="Lydia Leung" userId="a59a1eeb-5bd5-4c70-9972-c633bf0326f1" providerId="ADAL" clId="{2CD6FDCB-5383-4A62-9E14-FE36E016F364}" dt="2024-11-01T09:44:34.182" v="423" actId="478"/>
          <ac:grpSpMkLst>
            <pc:docMk/>
            <pc:sldMk cId="290645231" sldId="286"/>
            <ac:grpSpMk id="16" creationId="{69819B7A-DEA0-43D3-B3AA-E32D076A4CFB}"/>
          </ac:grpSpMkLst>
        </pc:grpChg>
        <pc:picChg chg="add del">
          <ac:chgData name="Lydia Leung" userId="a59a1eeb-5bd5-4c70-9972-c633bf0326f1" providerId="ADAL" clId="{2CD6FDCB-5383-4A62-9E14-FE36E016F364}" dt="2024-11-01T09:43:39.401" v="406"/>
          <ac:picMkLst>
            <pc:docMk/>
            <pc:sldMk cId="290645231" sldId="286"/>
            <ac:picMk id="2" creationId="{B6D4E7EF-AC86-47E1-901F-7A99FDF45195}"/>
          </ac:picMkLst>
        </pc:picChg>
        <pc:picChg chg="add del">
          <ac:chgData name="Lydia Leung" userId="a59a1eeb-5bd5-4c70-9972-c633bf0326f1" providerId="ADAL" clId="{2CD6FDCB-5383-4A62-9E14-FE36E016F364}" dt="2024-11-01T09:44:34.182" v="423" actId="478"/>
          <ac:picMkLst>
            <pc:docMk/>
            <pc:sldMk cId="290645231" sldId="286"/>
            <ac:picMk id="19" creationId="{D4CF3461-C5A1-4FDE-9D99-B51AC9BCC9C6}"/>
          </ac:picMkLst>
        </pc:picChg>
        <pc:picChg chg="add del mod">
          <ac:chgData name="Lydia Leung" userId="a59a1eeb-5bd5-4c70-9972-c633bf0326f1" providerId="ADAL" clId="{2CD6FDCB-5383-4A62-9E14-FE36E016F364}" dt="2024-11-01T09:44:29.330" v="422"/>
          <ac:picMkLst>
            <pc:docMk/>
            <pc:sldMk cId="290645231" sldId="286"/>
            <ac:picMk id="20" creationId="{9AF3D763-4A32-4155-8183-8BE9C2A1B77F}"/>
          </ac:picMkLst>
        </pc:picChg>
        <pc:picChg chg="add">
          <ac:chgData name="Lydia Leung" userId="a59a1eeb-5bd5-4c70-9972-c633bf0326f1" providerId="ADAL" clId="{2CD6FDCB-5383-4A62-9E14-FE36E016F364}" dt="2024-11-01T09:44:34.783" v="424"/>
          <ac:picMkLst>
            <pc:docMk/>
            <pc:sldMk cId="290645231" sldId="286"/>
            <ac:picMk id="21" creationId="{0AF88191-91CD-46A3-9EE6-26C216257088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4:57.431" v="432"/>
        <pc:sldMkLst>
          <pc:docMk/>
          <pc:sldMk cId="483036007" sldId="287"/>
        </pc:sldMkLst>
        <pc:grpChg chg="add del">
          <ac:chgData name="Lydia Leung" userId="a59a1eeb-5bd5-4c70-9972-c633bf0326f1" providerId="ADAL" clId="{2CD6FDCB-5383-4A62-9E14-FE36E016F364}" dt="2024-11-01T09:44:57.097" v="431" actId="478"/>
          <ac:grpSpMkLst>
            <pc:docMk/>
            <pc:sldMk cId="483036007" sldId="287"/>
            <ac:grpSpMk id="4" creationId="{A7CD33FE-53BE-47AA-AEAD-3773397600E8}"/>
          </ac:grpSpMkLst>
        </pc:grpChg>
        <pc:grpChg chg="add del">
          <ac:chgData name="Lydia Leung" userId="a59a1eeb-5bd5-4c70-9972-c633bf0326f1" providerId="ADAL" clId="{2CD6FDCB-5383-4A62-9E14-FE36E016F364}" dt="2024-11-01T09:44:57.097" v="431" actId="478"/>
          <ac:grpSpMkLst>
            <pc:docMk/>
            <pc:sldMk cId="483036007" sldId="287"/>
            <ac:grpSpMk id="11" creationId="{CF83F3AD-C752-4568-B1EF-464EF1A337E8}"/>
          </ac:grpSpMkLst>
        </pc:grpChg>
        <pc:grpChg chg="add del">
          <ac:chgData name="Lydia Leung" userId="a59a1eeb-5bd5-4c70-9972-c633bf0326f1" providerId="ADAL" clId="{2CD6FDCB-5383-4A62-9E14-FE36E016F364}" dt="2024-11-01T09:44:57.097" v="431" actId="478"/>
          <ac:grpSpMkLst>
            <pc:docMk/>
            <pc:sldMk cId="483036007" sldId="287"/>
            <ac:grpSpMk id="18" creationId="{72F38322-F42C-4F32-ACA6-B1DA9C75129C}"/>
          </ac:grpSpMkLst>
        </pc:grpChg>
        <pc:grpChg chg="add del">
          <ac:chgData name="Lydia Leung" userId="a59a1eeb-5bd5-4c70-9972-c633bf0326f1" providerId="ADAL" clId="{2CD6FDCB-5383-4A62-9E14-FE36E016F364}" dt="2024-11-01T09:44:57.097" v="431" actId="478"/>
          <ac:grpSpMkLst>
            <pc:docMk/>
            <pc:sldMk cId="483036007" sldId="287"/>
            <ac:grpSpMk id="21" creationId="{D68DED17-D340-4FF0-85FE-084435F550F2}"/>
          </ac:grpSpMkLst>
        </pc:grpChg>
        <pc:picChg chg="add del">
          <ac:chgData name="Lydia Leung" userId="a59a1eeb-5bd5-4c70-9972-c633bf0326f1" providerId="ADAL" clId="{2CD6FDCB-5383-4A62-9E14-FE36E016F364}" dt="2024-11-01T09:43:39.597" v="407"/>
          <ac:picMkLst>
            <pc:docMk/>
            <pc:sldMk cId="483036007" sldId="287"/>
            <ac:picMk id="2" creationId="{D924D24C-4AA7-49B5-974A-D606A6268ADB}"/>
          </ac:picMkLst>
        </pc:picChg>
        <pc:picChg chg="add del">
          <ac:chgData name="Lydia Leung" userId="a59a1eeb-5bd5-4c70-9972-c633bf0326f1" providerId="ADAL" clId="{2CD6FDCB-5383-4A62-9E14-FE36E016F364}" dt="2024-11-01T09:44:57.097" v="431" actId="478"/>
          <ac:picMkLst>
            <pc:docMk/>
            <pc:sldMk cId="483036007" sldId="287"/>
            <ac:picMk id="3" creationId="{6E26D58E-85A1-4362-8D28-99144264161F}"/>
          </ac:picMkLst>
        </pc:picChg>
        <pc:picChg chg="add del">
          <ac:chgData name="Lydia Leung" userId="a59a1eeb-5bd5-4c70-9972-c633bf0326f1" providerId="ADAL" clId="{2CD6FDCB-5383-4A62-9E14-FE36E016F364}" dt="2024-11-01T09:44:57.097" v="431" actId="478"/>
          <ac:picMkLst>
            <pc:docMk/>
            <pc:sldMk cId="483036007" sldId="287"/>
            <ac:picMk id="17" creationId="{A81BEF4A-C596-42D2-98DC-20D528DF0891}"/>
          </ac:picMkLst>
        </pc:picChg>
        <pc:picChg chg="add del">
          <ac:chgData name="Lydia Leung" userId="a59a1eeb-5bd5-4c70-9972-c633bf0326f1" providerId="ADAL" clId="{2CD6FDCB-5383-4A62-9E14-FE36E016F364}" dt="2024-11-01T09:44:57.097" v="431" actId="478"/>
          <ac:picMkLst>
            <pc:docMk/>
            <pc:sldMk cId="483036007" sldId="287"/>
            <ac:picMk id="28" creationId="{B7E489D6-5686-4C4B-88B8-27DA3CADE664}"/>
          </ac:picMkLst>
        </pc:picChg>
        <pc:picChg chg="add del mod">
          <ac:chgData name="Lydia Leung" userId="a59a1eeb-5bd5-4c70-9972-c633bf0326f1" providerId="ADAL" clId="{2CD6FDCB-5383-4A62-9E14-FE36E016F364}" dt="2024-11-01T09:44:54.405" v="430"/>
          <ac:picMkLst>
            <pc:docMk/>
            <pc:sldMk cId="483036007" sldId="287"/>
            <ac:picMk id="29" creationId="{9C3BC959-F7EF-4D77-BFC6-ACE93CFC7183}"/>
          </ac:picMkLst>
        </pc:picChg>
        <pc:picChg chg="add">
          <ac:chgData name="Lydia Leung" userId="a59a1eeb-5bd5-4c70-9972-c633bf0326f1" providerId="ADAL" clId="{2CD6FDCB-5383-4A62-9E14-FE36E016F364}" dt="2024-11-01T09:44:57.431" v="432"/>
          <ac:picMkLst>
            <pc:docMk/>
            <pc:sldMk cId="483036007" sldId="287"/>
            <ac:picMk id="30" creationId="{82768C83-95C4-48DF-878E-72A67F2808F9}"/>
          </ac:picMkLst>
        </pc:picChg>
      </pc:sldChg>
      <pc:sldChg chg="addSp modSp add">
        <pc:chgData name="Lydia Leung" userId="a59a1eeb-5bd5-4c70-9972-c633bf0326f1" providerId="ADAL" clId="{2CD6FDCB-5383-4A62-9E14-FE36E016F364}" dt="2024-11-01T09:45:15.367" v="439"/>
        <pc:sldMkLst>
          <pc:docMk/>
          <pc:sldMk cId="471170933" sldId="288"/>
        </pc:sldMkLst>
        <pc:picChg chg="add mod">
          <ac:chgData name="Lydia Leung" userId="a59a1eeb-5bd5-4c70-9972-c633bf0326f1" providerId="ADAL" clId="{2CD6FDCB-5383-4A62-9E14-FE36E016F364}" dt="2024-11-01T09:45:15.367" v="439"/>
          <ac:picMkLst>
            <pc:docMk/>
            <pc:sldMk cId="471170933" sldId="288"/>
            <ac:picMk id="3" creationId="{C19576ED-DE48-46A4-857B-9D42ED6A454B}"/>
          </ac:picMkLst>
        </pc:picChg>
      </pc:sldChg>
      <pc:sldChg chg="addSp modSp add">
        <pc:chgData name="Lydia Leung" userId="a59a1eeb-5bd5-4c70-9972-c633bf0326f1" providerId="ADAL" clId="{2CD6FDCB-5383-4A62-9E14-FE36E016F364}" dt="2024-11-01T09:45:20.929" v="440"/>
        <pc:sldMkLst>
          <pc:docMk/>
          <pc:sldMk cId="3330402588" sldId="289"/>
        </pc:sldMkLst>
        <pc:picChg chg="add mod">
          <ac:chgData name="Lydia Leung" userId="a59a1eeb-5bd5-4c70-9972-c633bf0326f1" providerId="ADAL" clId="{2CD6FDCB-5383-4A62-9E14-FE36E016F364}" dt="2024-11-01T09:45:20.929" v="440"/>
          <ac:picMkLst>
            <pc:docMk/>
            <pc:sldMk cId="3330402588" sldId="289"/>
            <ac:picMk id="3" creationId="{9D48AC9D-7F80-4E5B-A227-D4F294FB1508}"/>
          </ac:picMkLst>
        </pc:picChg>
      </pc:sldChg>
      <pc:sldChg chg="addSp modSp add">
        <pc:chgData name="Lydia Leung" userId="a59a1eeb-5bd5-4c70-9972-c633bf0326f1" providerId="ADAL" clId="{2CD6FDCB-5383-4A62-9E14-FE36E016F364}" dt="2024-11-01T09:45:38.715" v="441"/>
        <pc:sldMkLst>
          <pc:docMk/>
          <pc:sldMk cId="2946288174" sldId="290"/>
        </pc:sldMkLst>
        <pc:picChg chg="add mod">
          <ac:chgData name="Lydia Leung" userId="a59a1eeb-5bd5-4c70-9972-c633bf0326f1" providerId="ADAL" clId="{2CD6FDCB-5383-4A62-9E14-FE36E016F364}" dt="2024-11-01T09:45:38.715" v="441"/>
          <ac:picMkLst>
            <pc:docMk/>
            <pc:sldMk cId="2946288174" sldId="290"/>
            <ac:picMk id="3" creationId="{917D0547-8507-4735-B852-5F6718EEB7DA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51:51.355" v="569"/>
        <pc:sldMkLst>
          <pc:docMk/>
          <pc:sldMk cId="3426282100" sldId="291"/>
        </pc:sldMkLst>
        <pc:grpChg chg="add del">
          <ac:chgData name="Lydia Leung" userId="a59a1eeb-5bd5-4c70-9972-c633bf0326f1" providerId="ADAL" clId="{2CD6FDCB-5383-4A62-9E14-FE36E016F364}" dt="2024-11-01T09:51:47.251" v="568" actId="478"/>
          <ac:grpSpMkLst>
            <pc:docMk/>
            <pc:sldMk cId="3426282100" sldId="291"/>
            <ac:grpSpMk id="4" creationId="{2D4EB8D7-11A6-44AB-9A21-7ECA664F6D20}"/>
          </ac:grpSpMkLst>
        </pc:grpChg>
        <pc:grpChg chg="add del">
          <ac:chgData name="Lydia Leung" userId="a59a1eeb-5bd5-4c70-9972-c633bf0326f1" providerId="ADAL" clId="{2CD6FDCB-5383-4A62-9E14-FE36E016F364}" dt="2024-11-01T09:51:47.251" v="568" actId="478"/>
          <ac:grpSpMkLst>
            <pc:docMk/>
            <pc:sldMk cId="3426282100" sldId="291"/>
            <ac:grpSpMk id="11" creationId="{8A9B67CA-74A0-47E3-A739-165BB1078169}"/>
          </ac:grpSpMkLst>
        </pc:grpChg>
        <pc:grpChg chg="add del">
          <ac:chgData name="Lydia Leung" userId="a59a1eeb-5bd5-4c70-9972-c633bf0326f1" providerId="ADAL" clId="{2CD6FDCB-5383-4A62-9E14-FE36E016F364}" dt="2024-11-01T09:51:47.251" v="568" actId="478"/>
          <ac:grpSpMkLst>
            <pc:docMk/>
            <pc:sldMk cId="3426282100" sldId="291"/>
            <ac:grpSpMk id="18" creationId="{7778FB8A-D60F-4FF9-A8A5-343C19B605D1}"/>
          </ac:grpSpMkLst>
        </pc:grpChg>
        <pc:grpChg chg="add del">
          <ac:chgData name="Lydia Leung" userId="a59a1eeb-5bd5-4c70-9972-c633bf0326f1" providerId="ADAL" clId="{2CD6FDCB-5383-4A62-9E14-FE36E016F364}" dt="2024-11-01T09:51:47.251" v="568" actId="478"/>
          <ac:grpSpMkLst>
            <pc:docMk/>
            <pc:sldMk cId="3426282100" sldId="291"/>
            <ac:grpSpMk id="21" creationId="{12F7E25F-DD3C-4CF1-86E1-76C4974DC974}"/>
          </ac:grpSpMkLst>
        </pc:grpChg>
        <pc:picChg chg="add">
          <ac:chgData name="Lydia Leung" userId="a59a1eeb-5bd5-4c70-9972-c633bf0326f1" providerId="ADAL" clId="{2CD6FDCB-5383-4A62-9E14-FE36E016F364}" dt="2024-11-01T09:49:51.891" v="525"/>
          <ac:picMkLst>
            <pc:docMk/>
            <pc:sldMk cId="3426282100" sldId="291"/>
            <ac:picMk id="2" creationId="{DA0BFBB3-3020-44B3-9320-06A84EC3919A}"/>
          </ac:picMkLst>
        </pc:picChg>
        <pc:picChg chg="add del">
          <ac:chgData name="Lydia Leung" userId="a59a1eeb-5bd5-4c70-9972-c633bf0326f1" providerId="ADAL" clId="{2CD6FDCB-5383-4A62-9E14-FE36E016F364}" dt="2024-11-01T09:51:47.251" v="568" actId="478"/>
          <ac:picMkLst>
            <pc:docMk/>
            <pc:sldMk cId="3426282100" sldId="291"/>
            <ac:picMk id="3" creationId="{6AEB8066-71F4-4986-A2F1-00B0F5645A26}"/>
          </ac:picMkLst>
        </pc:picChg>
        <pc:picChg chg="add del">
          <ac:chgData name="Lydia Leung" userId="a59a1eeb-5bd5-4c70-9972-c633bf0326f1" providerId="ADAL" clId="{2CD6FDCB-5383-4A62-9E14-FE36E016F364}" dt="2024-11-01T09:51:47.251" v="568" actId="478"/>
          <ac:picMkLst>
            <pc:docMk/>
            <pc:sldMk cId="3426282100" sldId="291"/>
            <ac:picMk id="17" creationId="{01EFF410-730F-409F-823C-FDFD7482F8C2}"/>
          </ac:picMkLst>
        </pc:picChg>
        <pc:picChg chg="add del">
          <ac:chgData name="Lydia Leung" userId="a59a1eeb-5bd5-4c70-9972-c633bf0326f1" providerId="ADAL" clId="{2CD6FDCB-5383-4A62-9E14-FE36E016F364}" dt="2024-11-01T09:51:47.251" v="568" actId="478"/>
          <ac:picMkLst>
            <pc:docMk/>
            <pc:sldMk cId="3426282100" sldId="291"/>
            <ac:picMk id="26" creationId="{ADF02DF7-9CF8-4CED-81EE-0E6A5BFDB057}"/>
          </ac:picMkLst>
        </pc:picChg>
        <pc:picChg chg="add del mod">
          <ac:chgData name="Lydia Leung" userId="a59a1eeb-5bd5-4c70-9972-c633bf0326f1" providerId="ADAL" clId="{2CD6FDCB-5383-4A62-9E14-FE36E016F364}" dt="2024-11-01T09:51:43.582" v="567"/>
          <ac:picMkLst>
            <pc:docMk/>
            <pc:sldMk cId="3426282100" sldId="291"/>
            <ac:picMk id="27" creationId="{D57C6FFD-639A-48AF-842D-4833A85B67E4}"/>
          </ac:picMkLst>
        </pc:picChg>
        <pc:picChg chg="add">
          <ac:chgData name="Lydia Leung" userId="a59a1eeb-5bd5-4c70-9972-c633bf0326f1" providerId="ADAL" clId="{2CD6FDCB-5383-4A62-9E14-FE36E016F364}" dt="2024-11-01T09:51:51.355" v="569"/>
          <ac:picMkLst>
            <pc:docMk/>
            <pc:sldMk cId="3426282100" sldId="291"/>
            <ac:picMk id="28" creationId="{2A128DC1-3F65-453B-B859-26631B0BACC6}"/>
          </ac:picMkLst>
        </pc:picChg>
      </pc:sldChg>
      <pc:sldChg chg="addSp modSp add">
        <pc:chgData name="Lydia Leung" userId="a59a1eeb-5bd5-4c70-9972-c633bf0326f1" providerId="ADAL" clId="{2CD6FDCB-5383-4A62-9E14-FE36E016F364}" dt="2024-11-01T09:52:01.514" v="570"/>
        <pc:sldMkLst>
          <pc:docMk/>
          <pc:sldMk cId="739764846" sldId="292"/>
        </pc:sldMkLst>
        <pc:picChg chg="add mod">
          <ac:chgData name="Lydia Leung" userId="a59a1eeb-5bd5-4c70-9972-c633bf0326f1" providerId="ADAL" clId="{2CD6FDCB-5383-4A62-9E14-FE36E016F364}" dt="2024-11-01T09:52:01.514" v="570"/>
          <ac:picMkLst>
            <pc:docMk/>
            <pc:sldMk cId="739764846" sldId="292"/>
            <ac:picMk id="3" creationId="{41186F6D-D948-4C8F-9B60-F69299F28285}"/>
          </ac:picMkLst>
        </pc:picChg>
      </pc:sldChg>
      <pc:sldChg chg="addSp modSp add">
        <pc:chgData name="Lydia Leung" userId="a59a1eeb-5bd5-4c70-9972-c633bf0326f1" providerId="ADAL" clId="{2CD6FDCB-5383-4A62-9E14-FE36E016F364}" dt="2024-11-01T09:52:06.619" v="571"/>
        <pc:sldMkLst>
          <pc:docMk/>
          <pc:sldMk cId="2385679651" sldId="293"/>
        </pc:sldMkLst>
        <pc:picChg chg="add mod">
          <ac:chgData name="Lydia Leung" userId="a59a1eeb-5bd5-4c70-9972-c633bf0326f1" providerId="ADAL" clId="{2CD6FDCB-5383-4A62-9E14-FE36E016F364}" dt="2024-11-01T09:52:06.619" v="571"/>
          <ac:picMkLst>
            <pc:docMk/>
            <pc:sldMk cId="2385679651" sldId="293"/>
            <ac:picMk id="3" creationId="{AE4E6360-F335-4813-8F97-D38367C5019A}"/>
          </ac:picMkLst>
        </pc:picChg>
      </pc:sldChg>
      <pc:sldChg chg="addSp modSp add ord">
        <pc:chgData name="Lydia Leung" userId="a59a1eeb-5bd5-4c70-9972-c633bf0326f1" providerId="ADAL" clId="{2CD6FDCB-5383-4A62-9E14-FE36E016F364}" dt="2024-11-01T09:41:19.579" v="374"/>
        <pc:sldMkLst>
          <pc:docMk/>
          <pc:sldMk cId="154411806" sldId="294"/>
        </pc:sldMkLst>
        <pc:picChg chg="add mod">
          <ac:chgData name="Lydia Leung" userId="a59a1eeb-5bd5-4c70-9972-c633bf0326f1" providerId="ADAL" clId="{2CD6FDCB-5383-4A62-9E14-FE36E016F364}" dt="2024-11-01T09:41:19.579" v="374"/>
          <ac:picMkLst>
            <pc:docMk/>
            <pc:sldMk cId="154411806" sldId="294"/>
            <ac:picMk id="3" creationId="{71AB5E78-8DB6-4D51-BBA4-0F0C031125C9}"/>
          </ac:picMkLst>
        </pc:picChg>
      </pc:sldChg>
      <pc:sldChg chg="addSp delSp modSp add modAnim">
        <pc:chgData name="Lydia Leung" userId="a59a1eeb-5bd5-4c70-9972-c633bf0326f1" providerId="ADAL" clId="{2CD6FDCB-5383-4A62-9E14-FE36E016F364}" dt="2024-11-01T10:27:11.864" v="608"/>
        <pc:sldMkLst>
          <pc:docMk/>
          <pc:sldMk cId="3696400633" sldId="295"/>
        </pc:sldMkLst>
        <pc:picChg chg="add del mod">
          <ac:chgData name="Lydia Leung" userId="a59a1eeb-5bd5-4c70-9972-c633bf0326f1" providerId="ADAL" clId="{2CD6FDCB-5383-4A62-9E14-FE36E016F364}" dt="2024-11-01T09:59:43.340" v="591" actId="478"/>
          <ac:picMkLst>
            <pc:docMk/>
            <pc:sldMk cId="3696400633" sldId="295"/>
            <ac:picMk id="3" creationId="{1F7B69E9-D145-42BF-840A-E11B569787E2}"/>
          </ac:picMkLst>
        </pc:picChg>
        <pc:picChg chg="add del">
          <ac:chgData name="Lydia Leung" userId="a59a1eeb-5bd5-4c70-9972-c633bf0326f1" providerId="ADAL" clId="{2CD6FDCB-5383-4A62-9E14-FE36E016F364}" dt="2024-11-01T10:05:56.902" v="593" actId="478"/>
          <ac:picMkLst>
            <pc:docMk/>
            <pc:sldMk cId="3696400633" sldId="295"/>
            <ac:picMk id="4" creationId="{455125AE-0989-4616-B7A0-6821E4506305}"/>
          </ac:picMkLst>
        </pc:picChg>
        <pc:picChg chg="add mod">
          <ac:chgData name="Lydia Leung" userId="a59a1eeb-5bd5-4c70-9972-c633bf0326f1" providerId="ADAL" clId="{2CD6FDCB-5383-4A62-9E14-FE36E016F364}" dt="2024-11-01T10:06:05.633" v="595" actId="1076"/>
          <ac:picMkLst>
            <pc:docMk/>
            <pc:sldMk cId="3696400633" sldId="295"/>
            <ac:picMk id="5" creationId="{B45F45E0-2B13-4721-B8FA-869AD566E45D}"/>
          </ac:picMkLst>
        </pc:picChg>
        <pc:picChg chg="add">
          <ac:chgData name="Lydia Leung" userId="a59a1eeb-5bd5-4c70-9972-c633bf0326f1" providerId="ADAL" clId="{2CD6FDCB-5383-4A62-9E14-FE36E016F364}" dt="2024-11-01T10:27:11.864" v="608"/>
          <ac:picMkLst>
            <pc:docMk/>
            <pc:sldMk cId="3696400633" sldId="295"/>
            <ac:picMk id="7" creationId="{807E0618-438C-4E7C-BE5E-29A83D4C8AA4}"/>
          </ac:picMkLst>
        </pc:picChg>
        <pc:picChg chg="add mod">
          <ac:chgData name="Lydia Leung" userId="a59a1eeb-5bd5-4c70-9972-c633bf0326f1" providerId="ADAL" clId="{2CD6FDCB-5383-4A62-9E14-FE36E016F364}" dt="2024-11-01T10:06:54.774" v="601" actId="1076"/>
          <ac:picMkLst>
            <pc:docMk/>
            <pc:sldMk cId="3696400633" sldId="295"/>
            <ac:picMk id="1026" creationId="{46D26F42-A3AE-4B4D-92C4-992C3B70523A}"/>
          </ac:picMkLst>
        </pc:picChg>
      </pc:sldChg>
      <pc:sldChg chg="addSp modSp add">
        <pc:chgData name="Lydia Leung" userId="a59a1eeb-5bd5-4c70-9972-c633bf0326f1" providerId="ADAL" clId="{2CD6FDCB-5383-4A62-9E14-FE36E016F364}" dt="2024-11-01T09:52:23.212" v="574"/>
        <pc:sldMkLst>
          <pc:docMk/>
          <pc:sldMk cId="2842257924" sldId="296"/>
        </pc:sldMkLst>
        <pc:picChg chg="add mod">
          <ac:chgData name="Lydia Leung" userId="a59a1eeb-5bd5-4c70-9972-c633bf0326f1" providerId="ADAL" clId="{2CD6FDCB-5383-4A62-9E14-FE36E016F364}" dt="2024-11-01T09:52:23.212" v="574"/>
          <ac:picMkLst>
            <pc:docMk/>
            <pc:sldMk cId="2842257924" sldId="296"/>
            <ac:picMk id="3" creationId="{4008519F-CB63-4E43-A268-2EEAFE568C1C}"/>
          </ac:picMkLst>
        </pc:picChg>
      </pc:sldChg>
      <pc:sldChg chg="addSp modSp add">
        <pc:chgData name="Lydia Leung" userId="a59a1eeb-5bd5-4c70-9972-c633bf0326f1" providerId="ADAL" clId="{2CD6FDCB-5383-4A62-9E14-FE36E016F364}" dt="2024-11-01T09:52:35.490" v="581"/>
        <pc:sldMkLst>
          <pc:docMk/>
          <pc:sldMk cId="1530828843" sldId="297"/>
        </pc:sldMkLst>
        <pc:picChg chg="add mod">
          <ac:chgData name="Lydia Leung" userId="a59a1eeb-5bd5-4c70-9972-c633bf0326f1" providerId="ADAL" clId="{2CD6FDCB-5383-4A62-9E14-FE36E016F364}" dt="2024-11-01T09:52:35.490" v="581"/>
          <ac:picMkLst>
            <pc:docMk/>
            <pc:sldMk cId="1530828843" sldId="297"/>
            <ac:picMk id="3" creationId="{5E5E7E53-DF04-4712-983E-35211D52A26A}"/>
          </ac:picMkLst>
        </pc:picChg>
      </pc:sldChg>
      <pc:sldChg chg="addSp modSp add">
        <pc:chgData name="Lydia Leung" userId="a59a1eeb-5bd5-4c70-9972-c633bf0326f1" providerId="ADAL" clId="{2CD6FDCB-5383-4A62-9E14-FE36E016F364}" dt="2024-11-01T09:45:45.414" v="442"/>
        <pc:sldMkLst>
          <pc:docMk/>
          <pc:sldMk cId="2535385516" sldId="298"/>
        </pc:sldMkLst>
        <pc:picChg chg="add mod">
          <ac:chgData name="Lydia Leung" userId="a59a1eeb-5bd5-4c70-9972-c633bf0326f1" providerId="ADAL" clId="{2CD6FDCB-5383-4A62-9E14-FE36E016F364}" dt="2024-11-01T09:45:45.414" v="442"/>
          <ac:picMkLst>
            <pc:docMk/>
            <pc:sldMk cId="2535385516" sldId="298"/>
            <ac:picMk id="3" creationId="{251A8D73-A4F4-4187-BE8A-12E62CD2D860}"/>
          </ac:picMkLst>
        </pc:picChg>
      </pc:sldChg>
      <pc:sldChg chg="addSp modSp add">
        <pc:chgData name="Lydia Leung" userId="a59a1eeb-5bd5-4c70-9972-c633bf0326f1" providerId="ADAL" clId="{2CD6FDCB-5383-4A62-9E14-FE36E016F364}" dt="2024-11-01T09:46:20.538" v="443"/>
        <pc:sldMkLst>
          <pc:docMk/>
          <pc:sldMk cId="2053454151" sldId="299"/>
        </pc:sldMkLst>
        <pc:picChg chg="add mod">
          <ac:chgData name="Lydia Leung" userId="a59a1eeb-5bd5-4c70-9972-c633bf0326f1" providerId="ADAL" clId="{2CD6FDCB-5383-4A62-9E14-FE36E016F364}" dt="2024-11-01T09:46:20.538" v="443"/>
          <ac:picMkLst>
            <pc:docMk/>
            <pc:sldMk cId="2053454151" sldId="299"/>
            <ac:picMk id="3" creationId="{24E97F58-4A90-48EF-B589-37B5E982D268}"/>
          </ac:picMkLst>
        </pc:picChg>
      </pc:sldChg>
      <pc:sldChg chg="addSp modSp add">
        <pc:chgData name="Lydia Leung" userId="a59a1eeb-5bd5-4c70-9972-c633bf0326f1" providerId="ADAL" clId="{2CD6FDCB-5383-4A62-9E14-FE36E016F364}" dt="2024-11-01T09:46:25.474" v="444"/>
        <pc:sldMkLst>
          <pc:docMk/>
          <pc:sldMk cId="3672959265" sldId="300"/>
        </pc:sldMkLst>
        <pc:picChg chg="add mod">
          <ac:chgData name="Lydia Leung" userId="a59a1eeb-5bd5-4c70-9972-c633bf0326f1" providerId="ADAL" clId="{2CD6FDCB-5383-4A62-9E14-FE36E016F364}" dt="2024-11-01T09:46:25.474" v="444"/>
          <ac:picMkLst>
            <pc:docMk/>
            <pc:sldMk cId="3672959265" sldId="300"/>
            <ac:picMk id="3" creationId="{EEDE963A-15D4-4E69-AB59-C09D16293E3F}"/>
          </ac:picMkLst>
        </pc:picChg>
      </pc:sldChg>
      <pc:sldChg chg="addSp modSp add">
        <pc:chgData name="Lydia Leung" userId="a59a1eeb-5bd5-4c70-9972-c633bf0326f1" providerId="ADAL" clId="{2CD6FDCB-5383-4A62-9E14-FE36E016F364}" dt="2024-11-01T09:46:30.348" v="445"/>
        <pc:sldMkLst>
          <pc:docMk/>
          <pc:sldMk cId="144127288" sldId="301"/>
        </pc:sldMkLst>
        <pc:picChg chg="add mod">
          <ac:chgData name="Lydia Leung" userId="a59a1eeb-5bd5-4c70-9972-c633bf0326f1" providerId="ADAL" clId="{2CD6FDCB-5383-4A62-9E14-FE36E016F364}" dt="2024-11-01T09:46:30.348" v="445"/>
          <ac:picMkLst>
            <pc:docMk/>
            <pc:sldMk cId="144127288" sldId="301"/>
            <ac:picMk id="3" creationId="{78302441-8080-4C4D-8602-04D6A59C7436}"/>
          </ac:picMkLst>
        </pc:picChg>
      </pc:sldChg>
      <pc:sldChg chg="addSp modSp add">
        <pc:chgData name="Lydia Leung" userId="a59a1eeb-5bd5-4c70-9972-c633bf0326f1" providerId="ADAL" clId="{2CD6FDCB-5383-4A62-9E14-FE36E016F364}" dt="2024-11-01T09:46:35.685" v="446"/>
        <pc:sldMkLst>
          <pc:docMk/>
          <pc:sldMk cId="36273009" sldId="302"/>
        </pc:sldMkLst>
        <pc:picChg chg="add mod">
          <ac:chgData name="Lydia Leung" userId="a59a1eeb-5bd5-4c70-9972-c633bf0326f1" providerId="ADAL" clId="{2CD6FDCB-5383-4A62-9E14-FE36E016F364}" dt="2024-11-01T09:46:35.685" v="446"/>
          <ac:picMkLst>
            <pc:docMk/>
            <pc:sldMk cId="36273009" sldId="302"/>
            <ac:picMk id="3" creationId="{B490918B-5CAC-4716-9061-7C1DC28DACEC}"/>
          </ac:picMkLst>
        </pc:picChg>
      </pc:sldChg>
      <pc:sldChg chg="addSp modSp add">
        <pc:chgData name="Lydia Leung" userId="a59a1eeb-5bd5-4c70-9972-c633bf0326f1" providerId="ADAL" clId="{2CD6FDCB-5383-4A62-9E14-FE36E016F364}" dt="2024-11-01T09:46:42.220" v="447"/>
        <pc:sldMkLst>
          <pc:docMk/>
          <pc:sldMk cId="1006921915" sldId="303"/>
        </pc:sldMkLst>
        <pc:picChg chg="add mod">
          <ac:chgData name="Lydia Leung" userId="a59a1eeb-5bd5-4c70-9972-c633bf0326f1" providerId="ADAL" clId="{2CD6FDCB-5383-4A62-9E14-FE36E016F364}" dt="2024-11-01T09:46:42.220" v="447"/>
          <ac:picMkLst>
            <pc:docMk/>
            <pc:sldMk cId="1006921915" sldId="303"/>
            <ac:picMk id="3" creationId="{39E1F3A1-B9D8-436E-A9FC-DCB52D454208}"/>
          </ac:picMkLst>
        </pc:picChg>
      </pc:sldChg>
      <pc:sldChg chg="addSp modSp add">
        <pc:chgData name="Lydia Leung" userId="a59a1eeb-5bd5-4c70-9972-c633bf0326f1" providerId="ADAL" clId="{2CD6FDCB-5383-4A62-9E14-FE36E016F364}" dt="2024-11-01T09:46:47.416" v="448"/>
        <pc:sldMkLst>
          <pc:docMk/>
          <pc:sldMk cId="676897300" sldId="304"/>
        </pc:sldMkLst>
        <pc:picChg chg="add mod">
          <ac:chgData name="Lydia Leung" userId="a59a1eeb-5bd5-4c70-9972-c633bf0326f1" providerId="ADAL" clId="{2CD6FDCB-5383-4A62-9E14-FE36E016F364}" dt="2024-11-01T09:46:47.416" v="448"/>
          <ac:picMkLst>
            <pc:docMk/>
            <pc:sldMk cId="676897300" sldId="304"/>
            <ac:picMk id="3" creationId="{8B7F19F5-0A1F-40E1-A79A-56FCAB241940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7:31.376" v="462"/>
        <pc:sldMkLst>
          <pc:docMk/>
          <pc:sldMk cId="666272928" sldId="305"/>
        </pc:sldMkLst>
        <pc:spChg chg="add del">
          <ac:chgData name="Lydia Leung" userId="a59a1eeb-5bd5-4c70-9972-c633bf0326f1" providerId="ADAL" clId="{2CD6FDCB-5383-4A62-9E14-FE36E016F364}" dt="2024-11-01T09:47:30.249" v="461"/>
          <ac:spMkLst>
            <pc:docMk/>
            <pc:sldMk cId="666272928" sldId="305"/>
            <ac:spMk id="20" creationId="{3FE6B666-CDF1-41C7-A41A-A04531F89A05}"/>
          </ac:spMkLst>
        </pc:spChg>
        <pc:spChg chg="add del">
          <ac:chgData name="Lydia Leung" userId="a59a1eeb-5bd5-4c70-9972-c633bf0326f1" providerId="ADAL" clId="{2CD6FDCB-5383-4A62-9E14-FE36E016F364}" dt="2024-11-01T09:47:30.249" v="461"/>
          <ac:spMkLst>
            <pc:docMk/>
            <pc:sldMk cId="666272928" sldId="305"/>
            <ac:spMk id="21" creationId="{3AD0041C-2746-4629-BF03-1A3779647A1A}"/>
          </ac:spMkLst>
        </pc:spChg>
        <pc:grpChg chg="add del">
          <ac:chgData name="Lydia Leung" userId="a59a1eeb-5bd5-4c70-9972-c633bf0326f1" providerId="ADAL" clId="{2CD6FDCB-5383-4A62-9E14-FE36E016F364}" dt="2024-11-01T09:47:30.249" v="461"/>
          <ac:grpSpMkLst>
            <pc:docMk/>
            <pc:sldMk cId="666272928" sldId="305"/>
            <ac:grpSpMk id="3" creationId="{7C6BBBE4-68B3-4171-B4CE-719C329A995D}"/>
          </ac:grpSpMkLst>
        </pc:grpChg>
        <pc:grpChg chg="add del">
          <ac:chgData name="Lydia Leung" userId="a59a1eeb-5bd5-4c70-9972-c633bf0326f1" providerId="ADAL" clId="{2CD6FDCB-5383-4A62-9E14-FE36E016F364}" dt="2024-11-01T09:47:30.249" v="461"/>
          <ac:grpSpMkLst>
            <pc:docMk/>
            <pc:sldMk cId="666272928" sldId="305"/>
            <ac:grpSpMk id="17" creationId="{99A2726B-43E7-4ADC-BB68-B9B85213CAA3}"/>
          </ac:grpSpMkLst>
        </pc:grpChg>
        <pc:picChg chg="add">
          <ac:chgData name="Lydia Leung" userId="a59a1eeb-5bd5-4c70-9972-c633bf0326f1" providerId="ADAL" clId="{2CD6FDCB-5383-4A62-9E14-FE36E016F364}" dt="2024-11-01T09:46:55.409" v="449"/>
          <ac:picMkLst>
            <pc:docMk/>
            <pc:sldMk cId="666272928" sldId="305"/>
            <ac:picMk id="2" creationId="{B9513B57-71D1-4071-B160-F4008E018BDE}"/>
          </ac:picMkLst>
        </pc:picChg>
        <pc:picChg chg="add del">
          <ac:chgData name="Lydia Leung" userId="a59a1eeb-5bd5-4c70-9972-c633bf0326f1" providerId="ADAL" clId="{2CD6FDCB-5383-4A62-9E14-FE36E016F364}" dt="2024-11-01T09:47:30.249" v="461"/>
          <ac:picMkLst>
            <pc:docMk/>
            <pc:sldMk cId="666272928" sldId="305"/>
            <ac:picMk id="16" creationId="{CFC6E20B-3665-486C-9390-A7D46565ABA9}"/>
          </ac:picMkLst>
        </pc:picChg>
        <pc:picChg chg="add del mod">
          <ac:chgData name="Lydia Leung" userId="a59a1eeb-5bd5-4c70-9972-c633bf0326f1" providerId="ADAL" clId="{2CD6FDCB-5383-4A62-9E14-FE36E016F364}" dt="2024-11-01T09:47:29.806" v="460"/>
          <ac:picMkLst>
            <pc:docMk/>
            <pc:sldMk cId="666272928" sldId="305"/>
            <ac:picMk id="22" creationId="{F637B070-1DB6-48F6-8008-782D96D93484}"/>
          </ac:picMkLst>
        </pc:picChg>
        <pc:picChg chg="add">
          <ac:chgData name="Lydia Leung" userId="a59a1eeb-5bd5-4c70-9972-c633bf0326f1" providerId="ADAL" clId="{2CD6FDCB-5383-4A62-9E14-FE36E016F364}" dt="2024-11-01T09:47:31.376" v="462"/>
          <ac:picMkLst>
            <pc:docMk/>
            <pc:sldMk cId="666272928" sldId="305"/>
            <ac:picMk id="23" creationId="{94EAD3AE-91BD-409C-A6D6-21DD602B2D93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7:56.017" v="471"/>
        <pc:sldMkLst>
          <pc:docMk/>
          <pc:sldMk cId="1030061622" sldId="306"/>
        </pc:sldMkLst>
        <pc:grpChg chg="add del">
          <ac:chgData name="Lydia Leung" userId="a59a1eeb-5bd5-4c70-9972-c633bf0326f1" providerId="ADAL" clId="{2CD6FDCB-5383-4A62-9E14-FE36E016F364}" dt="2024-11-01T09:47:54.663" v="470"/>
          <ac:grpSpMkLst>
            <pc:docMk/>
            <pc:sldMk cId="1030061622" sldId="306"/>
            <ac:grpSpMk id="3" creationId="{73BEAD17-A54E-406C-8C89-62DE3D075224}"/>
          </ac:grpSpMkLst>
        </pc:grpChg>
        <pc:grpChg chg="add del">
          <ac:chgData name="Lydia Leung" userId="a59a1eeb-5bd5-4c70-9972-c633bf0326f1" providerId="ADAL" clId="{2CD6FDCB-5383-4A62-9E14-FE36E016F364}" dt="2024-11-01T09:47:54.663" v="470"/>
          <ac:grpSpMkLst>
            <pc:docMk/>
            <pc:sldMk cId="1030061622" sldId="306"/>
            <ac:grpSpMk id="17" creationId="{E99C3673-D5D5-4E08-A846-2F1B8B8EA8B4}"/>
          </ac:grpSpMkLst>
        </pc:grpChg>
        <pc:picChg chg="add">
          <ac:chgData name="Lydia Leung" userId="a59a1eeb-5bd5-4c70-9972-c633bf0326f1" providerId="ADAL" clId="{2CD6FDCB-5383-4A62-9E14-FE36E016F364}" dt="2024-11-01T09:46:55.981" v="450"/>
          <ac:picMkLst>
            <pc:docMk/>
            <pc:sldMk cId="1030061622" sldId="306"/>
            <ac:picMk id="2" creationId="{44B658AD-CCD1-4FB2-AE40-B636F1D4EB45}"/>
          </ac:picMkLst>
        </pc:picChg>
        <pc:picChg chg="add del">
          <ac:chgData name="Lydia Leung" userId="a59a1eeb-5bd5-4c70-9972-c633bf0326f1" providerId="ADAL" clId="{2CD6FDCB-5383-4A62-9E14-FE36E016F364}" dt="2024-11-01T09:47:54.663" v="470"/>
          <ac:picMkLst>
            <pc:docMk/>
            <pc:sldMk cId="1030061622" sldId="306"/>
            <ac:picMk id="16" creationId="{41E2DA3B-5CBC-41D2-AA60-E3E7E63CB55B}"/>
          </ac:picMkLst>
        </pc:picChg>
        <pc:picChg chg="add del mod">
          <ac:chgData name="Lydia Leung" userId="a59a1eeb-5bd5-4c70-9972-c633bf0326f1" providerId="ADAL" clId="{2CD6FDCB-5383-4A62-9E14-FE36E016F364}" dt="2024-11-01T09:47:54.309" v="469"/>
          <ac:picMkLst>
            <pc:docMk/>
            <pc:sldMk cId="1030061622" sldId="306"/>
            <ac:picMk id="20" creationId="{0EC5E245-0521-4BD6-87C1-A70293FEB1BC}"/>
          </ac:picMkLst>
        </pc:picChg>
        <pc:picChg chg="add">
          <ac:chgData name="Lydia Leung" userId="a59a1eeb-5bd5-4c70-9972-c633bf0326f1" providerId="ADAL" clId="{2CD6FDCB-5383-4A62-9E14-FE36E016F364}" dt="2024-11-01T09:47:56.017" v="471"/>
          <ac:picMkLst>
            <pc:docMk/>
            <pc:sldMk cId="1030061622" sldId="306"/>
            <ac:picMk id="21" creationId="{71F1E11E-8CAC-4E57-BA2E-3BE9FB0B2725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9:00.460" v="514"/>
        <pc:sldMkLst>
          <pc:docMk/>
          <pc:sldMk cId="3641655399" sldId="307"/>
        </pc:sldMkLst>
        <pc:spChg chg="add del">
          <ac:chgData name="Lydia Leung" userId="a59a1eeb-5bd5-4c70-9972-c633bf0326f1" providerId="ADAL" clId="{2CD6FDCB-5383-4A62-9E14-FE36E016F364}" dt="2024-11-01T09:49:00.086" v="513" actId="478"/>
          <ac:spMkLst>
            <pc:docMk/>
            <pc:sldMk cId="3641655399" sldId="307"/>
            <ac:spMk id="31" creationId="{077E0D82-DA12-4A47-8FC9-D11311CAFBFE}"/>
          </ac:spMkLst>
        </pc:spChg>
        <pc:grpChg chg="add del">
          <ac:chgData name="Lydia Leung" userId="a59a1eeb-5bd5-4c70-9972-c633bf0326f1" providerId="ADAL" clId="{2CD6FDCB-5383-4A62-9E14-FE36E016F364}" dt="2024-11-01T09:49:00.086" v="513" actId="478"/>
          <ac:grpSpMkLst>
            <pc:docMk/>
            <pc:sldMk cId="3641655399" sldId="307"/>
            <ac:grpSpMk id="4" creationId="{A1849527-99F5-4D10-89F4-3BEE0221E566}"/>
          </ac:grpSpMkLst>
        </pc:grpChg>
        <pc:grpChg chg="add del">
          <ac:chgData name="Lydia Leung" userId="a59a1eeb-5bd5-4c70-9972-c633bf0326f1" providerId="ADAL" clId="{2CD6FDCB-5383-4A62-9E14-FE36E016F364}" dt="2024-11-01T09:49:00.086" v="513" actId="478"/>
          <ac:grpSpMkLst>
            <pc:docMk/>
            <pc:sldMk cId="3641655399" sldId="307"/>
            <ac:grpSpMk id="11" creationId="{E5D6F7FD-D476-45E4-90BA-98FB11B44DA8}"/>
          </ac:grpSpMkLst>
        </pc:grpChg>
        <pc:grpChg chg="add del">
          <ac:chgData name="Lydia Leung" userId="a59a1eeb-5bd5-4c70-9972-c633bf0326f1" providerId="ADAL" clId="{2CD6FDCB-5383-4A62-9E14-FE36E016F364}" dt="2024-11-01T09:49:00.086" v="513" actId="478"/>
          <ac:grpSpMkLst>
            <pc:docMk/>
            <pc:sldMk cId="3641655399" sldId="307"/>
            <ac:grpSpMk id="18" creationId="{26A5873E-5DC6-4A0C-846C-C017311DC161}"/>
          </ac:grpSpMkLst>
        </pc:grpChg>
        <pc:picChg chg="add">
          <ac:chgData name="Lydia Leung" userId="a59a1eeb-5bd5-4c70-9972-c633bf0326f1" providerId="ADAL" clId="{2CD6FDCB-5383-4A62-9E14-FE36E016F364}" dt="2024-11-01T09:46:56.622" v="451"/>
          <ac:picMkLst>
            <pc:docMk/>
            <pc:sldMk cId="3641655399" sldId="307"/>
            <ac:picMk id="2" creationId="{D7390C01-D595-464D-A2BE-2B66AB9B4124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3" creationId="{07DD6DEA-CCBA-4B2F-A894-2B1086502185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17" creationId="{D3625908-6006-4CCE-8F72-FF3E78A03819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27" creationId="{291E5EB4-2F40-4B68-A2B2-3F8D8B5AB14D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28" creationId="{31F9AB2B-3373-49F8-82DF-B82D2AA1AD88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29" creationId="{FA862E2B-B0F3-416A-8189-715D6E5C9117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30" creationId="{2D111B97-237D-4F78-B766-ED41D75674DF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32" creationId="{A7204673-86EB-4219-80FF-2E2D3E37A44E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33" creationId="{626209AA-677B-4717-B42F-A410A97D5A2F}"/>
          </ac:picMkLst>
        </pc:picChg>
        <pc:picChg chg="add del">
          <ac:chgData name="Lydia Leung" userId="a59a1eeb-5bd5-4c70-9972-c633bf0326f1" providerId="ADAL" clId="{2CD6FDCB-5383-4A62-9E14-FE36E016F364}" dt="2024-11-01T09:49:00.086" v="513" actId="478"/>
          <ac:picMkLst>
            <pc:docMk/>
            <pc:sldMk cId="3641655399" sldId="307"/>
            <ac:picMk id="34" creationId="{1C9D158F-D334-4C60-BA48-94938CF6C2C5}"/>
          </ac:picMkLst>
        </pc:picChg>
        <pc:picChg chg="add del mod">
          <ac:chgData name="Lydia Leung" userId="a59a1eeb-5bd5-4c70-9972-c633bf0326f1" providerId="ADAL" clId="{2CD6FDCB-5383-4A62-9E14-FE36E016F364}" dt="2024-11-01T09:48:55.702" v="512"/>
          <ac:picMkLst>
            <pc:docMk/>
            <pc:sldMk cId="3641655399" sldId="307"/>
            <ac:picMk id="35" creationId="{0C134725-60CD-4B02-8024-BDC8B46F310B}"/>
          </ac:picMkLst>
        </pc:picChg>
        <pc:picChg chg="add">
          <ac:chgData name="Lydia Leung" userId="a59a1eeb-5bd5-4c70-9972-c633bf0326f1" providerId="ADAL" clId="{2CD6FDCB-5383-4A62-9E14-FE36E016F364}" dt="2024-11-01T09:49:00.460" v="514"/>
          <ac:picMkLst>
            <pc:docMk/>
            <pc:sldMk cId="3641655399" sldId="307"/>
            <ac:picMk id="36" creationId="{C4925330-7BD6-437D-92A9-916EC04AE27B}"/>
          </ac:picMkLst>
        </pc:picChg>
      </pc:sldChg>
      <pc:sldChg chg="addSp modSp add">
        <pc:chgData name="Lydia Leung" userId="a59a1eeb-5bd5-4c70-9972-c633bf0326f1" providerId="ADAL" clId="{2CD6FDCB-5383-4A62-9E14-FE36E016F364}" dt="2024-11-01T09:49:09.363" v="515"/>
        <pc:sldMkLst>
          <pc:docMk/>
          <pc:sldMk cId="3977079143" sldId="308"/>
        </pc:sldMkLst>
        <pc:picChg chg="add mod">
          <ac:chgData name="Lydia Leung" userId="a59a1eeb-5bd5-4c70-9972-c633bf0326f1" providerId="ADAL" clId="{2CD6FDCB-5383-4A62-9E14-FE36E016F364}" dt="2024-11-01T09:49:09.363" v="515"/>
          <ac:picMkLst>
            <pc:docMk/>
            <pc:sldMk cId="3977079143" sldId="308"/>
            <ac:picMk id="3" creationId="{F9AD432F-8C9F-47C5-BD6E-F773F70FF784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49:22.059" v="518"/>
        <pc:sldMkLst>
          <pc:docMk/>
          <pc:sldMk cId="314308277" sldId="309"/>
        </pc:sldMkLst>
        <pc:picChg chg="add mod">
          <ac:chgData name="Lydia Leung" userId="a59a1eeb-5bd5-4c70-9972-c633bf0326f1" providerId="ADAL" clId="{2CD6FDCB-5383-4A62-9E14-FE36E016F364}" dt="2024-11-01T09:49:15.108" v="516"/>
          <ac:picMkLst>
            <pc:docMk/>
            <pc:sldMk cId="314308277" sldId="309"/>
            <ac:picMk id="3" creationId="{BE29D014-17CF-4B6A-A00E-649005FEF721}"/>
          </ac:picMkLst>
        </pc:picChg>
        <pc:picChg chg="add del mod">
          <ac:chgData name="Lydia Leung" userId="a59a1eeb-5bd5-4c70-9972-c633bf0326f1" providerId="ADAL" clId="{2CD6FDCB-5383-4A62-9E14-FE36E016F364}" dt="2024-11-01T09:49:22.059" v="518"/>
          <ac:picMkLst>
            <pc:docMk/>
            <pc:sldMk cId="314308277" sldId="309"/>
            <ac:picMk id="5" creationId="{808C2AF1-2E00-4715-A491-03602F916BB6}"/>
          </ac:picMkLst>
        </pc:picChg>
      </pc:sldChg>
      <pc:sldChg chg="addSp add">
        <pc:chgData name="Lydia Leung" userId="a59a1eeb-5bd5-4c70-9972-c633bf0326f1" providerId="ADAL" clId="{2CD6FDCB-5383-4A62-9E14-FE36E016F364}" dt="2024-11-01T09:49:23.909" v="519"/>
        <pc:sldMkLst>
          <pc:docMk/>
          <pc:sldMk cId="3410581579" sldId="310"/>
        </pc:sldMkLst>
        <pc:picChg chg="add">
          <ac:chgData name="Lydia Leung" userId="a59a1eeb-5bd5-4c70-9972-c633bf0326f1" providerId="ADAL" clId="{2CD6FDCB-5383-4A62-9E14-FE36E016F364}" dt="2024-11-01T09:49:23.909" v="519"/>
          <ac:picMkLst>
            <pc:docMk/>
            <pc:sldMk cId="3410581579" sldId="310"/>
            <ac:picMk id="2" creationId="{FBBF5CED-E799-44BE-9E8C-3AD5BB2037D8}"/>
          </ac:picMkLst>
        </pc:picChg>
      </pc:sldChg>
      <pc:sldChg chg="addSp modSp add">
        <pc:chgData name="Lydia Leung" userId="a59a1eeb-5bd5-4c70-9972-c633bf0326f1" providerId="ADAL" clId="{2CD6FDCB-5383-4A62-9E14-FE36E016F364}" dt="2024-11-01T09:49:29.371" v="520"/>
        <pc:sldMkLst>
          <pc:docMk/>
          <pc:sldMk cId="1115411844" sldId="311"/>
        </pc:sldMkLst>
        <pc:picChg chg="add mod">
          <ac:chgData name="Lydia Leung" userId="a59a1eeb-5bd5-4c70-9972-c633bf0326f1" providerId="ADAL" clId="{2CD6FDCB-5383-4A62-9E14-FE36E016F364}" dt="2024-11-01T09:49:29.371" v="520"/>
          <ac:picMkLst>
            <pc:docMk/>
            <pc:sldMk cId="1115411844" sldId="311"/>
            <ac:picMk id="3" creationId="{CFD875A1-6557-48F0-90F0-19339BF60CD3}"/>
          </ac:picMkLst>
        </pc:picChg>
      </pc:sldChg>
      <pc:sldChg chg="addSp modSp add">
        <pc:chgData name="Lydia Leung" userId="a59a1eeb-5bd5-4c70-9972-c633bf0326f1" providerId="ADAL" clId="{2CD6FDCB-5383-4A62-9E14-FE36E016F364}" dt="2024-11-01T09:49:36.192" v="521"/>
        <pc:sldMkLst>
          <pc:docMk/>
          <pc:sldMk cId="2656044713" sldId="312"/>
        </pc:sldMkLst>
        <pc:picChg chg="add mod">
          <ac:chgData name="Lydia Leung" userId="a59a1eeb-5bd5-4c70-9972-c633bf0326f1" providerId="ADAL" clId="{2CD6FDCB-5383-4A62-9E14-FE36E016F364}" dt="2024-11-01T09:49:36.192" v="521"/>
          <ac:picMkLst>
            <pc:docMk/>
            <pc:sldMk cId="2656044713" sldId="312"/>
            <ac:picMk id="3" creationId="{8409FC8F-7744-43A2-8EAD-ED4913B358D0}"/>
          </ac:picMkLst>
        </pc:picChg>
      </pc:sldChg>
      <pc:sldChg chg="addSp modSp add">
        <pc:chgData name="Lydia Leung" userId="a59a1eeb-5bd5-4c70-9972-c633bf0326f1" providerId="ADAL" clId="{2CD6FDCB-5383-4A62-9E14-FE36E016F364}" dt="2024-11-01T09:49:41.245" v="522"/>
        <pc:sldMkLst>
          <pc:docMk/>
          <pc:sldMk cId="2662142592" sldId="313"/>
        </pc:sldMkLst>
        <pc:picChg chg="add mod">
          <ac:chgData name="Lydia Leung" userId="a59a1eeb-5bd5-4c70-9972-c633bf0326f1" providerId="ADAL" clId="{2CD6FDCB-5383-4A62-9E14-FE36E016F364}" dt="2024-11-01T09:49:41.245" v="522"/>
          <ac:picMkLst>
            <pc:docMk/>
            <pc:sldMk cId="2662142592" sldId="313"/>
            <ac:picMk id="3" creationId="{9AC98131-979E-47D2-A655-D05B9F2F3675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50:37.640" v="540"/>
        <pc:sldMkLst>
          <pc:docMk/>
          <pc:sldMk cId="1471051713" sldId="314"/>
        </pc:sldMkLst>
        <pc:spChg chg="add del">
          <ac:chgData name="Lydia Leung" userId="a59a1eeb-5bd5-4c70-9972-c633bf0326f1" providerId="ADAL" clId="{2CD6FDCB-5383-4A62-9E14-FE36E016F364}" dt="2024-11-01T09:50:36.858" v="539" actId="478"/>
          <ac:spMkLst>
            <pc:docMk/>
            <pc:sldMk cId="1471051713" sldId="314"/>
            <ac:spMk id="16" creationId="{6E51CD63-49B5-480F-AF38-0FE86E784972}"/>
          </ac:spMkLst>
        </pc:spChg>
        <pc:spChg chg="add del">
          <ac:chgData name="Lydia Leung" userId="a59a1eeb-5bd5-4c70-9972-c633bf0326f1" providerId="ADAL" clId="{2CD6FDCB-5383-4A62-9E14-FE36E016F364}" dt="2024-11-01T09:50:36.858" v="539" actId="478"/>
          <ac:spMkLst>
            <pc:docMk/>
            <pc:sldMk cId="1471051713" sldId="314"/>
            <ac:spMk id="21" creationId="{9DC8B0FA-712F-410F-9898-0A0F58873A84}"/>
          </ac:spMkLst>
        </pc:spChg>
        <pc:grpChg chg="add del">
          <ac:chgData name="Lydia Leung" userId="a59a1eeb-5bd5-4c70-9972-c633bf0326f1" providerId="ADAL" clId="{2CD6FDCB-5383-4A62-9E14-FE36E016F364}" dt="2024-11-01T09:50:36.858" v="539" actId="478"/>
          <ac:grpSpMkLst>
            <pc:docMk/>
            <pc:sldMk cId="1471051713" sldId="314"/>
            <ac:grpSpMk id="3" creationId="{BC5DEE8E-0229-47C2-A543-A78C757D0F40}"/>
          </ac:grpSpMkLst>
        </pc:grpChg>
        <pc:grpChg chg="add del">
          <ac:chgData name="Lydia Leung" userId="a59a1eeb-5bd5-4c70-9972-c633bf0326f1" providerId="ADAL" clId="{2CD6FDCB-5383-4A62-9E14-FE36E016F364}" dt="2024-11-01T09:50:36.858" v="539" actId="478"/>
          <ac:grpSpMkLst>
            <pc:docMk/>
            <pc:sldMk cId="1471051713" sldId="314"/>
            <ac:grpSpMk id="18" creationId="{FCB3119C-0A22-487F-A596-4A27836F9756}"/>
          </ac:grpSpMkLst>
        </pc:grpChg>
        <pc:picChg chg="add">
          <ac:chgData name="Lydia Leung" userId="a59a1eeb-5bd5-4c70-9972-c633bf0326f1" providerId="ADAL" clId="{2CD6FDCB-5383-4A62-9E14-FE36E016F364}" dt="2024-11-01T09:49:50.931" v="523"/>
          <ac:picMkLst>
            <pc:docMk/>
            <pc:sldMk cId="1471051713" sldId="314"/>
            <ac:picMk id="2" creationId="{79F2A31D-0EF2-4DC9-9DBF-653ACDFB904B}"/>
          </ac:picMkLst>
        </pc:picChg>
        <pc:picChg chg="add del">
          <ac:chgData name="Lydia Leung" userId="a59a1eeb-5bd5-4c70-9972-c633bf0326f1" providerId="ADAL" clId="{2CD6FDCB-5383-4A62-9E14-FE36E016F364}" dt="2024-11-01T09:50:36.858" v="539" actId="478"/>
          <ac:picMkLst>
            <pc:docMk/>
            <pc:sldMk cId="1471051713" sldId="314"/>
            <ac:picMk id="17" creationId="{C24A4BEF-CF90-4A8D-BDEF-8E3BF1B16E21}"/>
          </ac:picMkLst>
        </pc:picChg>
        <pc:picChg chg="add del mod">
          <ac:chgData name="Lydia Leung" userId="a59a1eeb-5bd5-4c70-9972-c633bf0326f1" providerId="ADAL" clId="{2CD6FDCB-5383-4A62-9E14-FE36E016F364}" dt="2024-11-01T09:50:34.567" v="538"/>
          <ac:picMkLst>
            <pc:docMk/>
            <pc:sldMk cId="1471051713" sldId="314"/>
            <ac:picMk id="22" creationId="{E340BA0B-37E3-44ED-91F1-84B9B22CFF22}"/>
          </ac:picMkLst>
        </pc:picChg>
        <pc:picChg chg="add">
          <ac:chgData name="Lydia Leung" userId="a59a1eeb-5bd5-4c70-9972-c633bf0326f1" providerId="ADAL" clId="{2CD6FDCB-5383-4A62-9E14-FE36E016F364}" dt="2024-11-01T09:50:37.640" v="540"/>
          <ac:picMkLst>
            <pc:docMk/>
            <pc:sldMk cId="1471051713" sldId="314"/>
            <ac:picMk id="23" creationId="{7F269DE1-A214-4558-9AEA-7903D537BA23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50:57.941" v="546"/>
        <pc:sldMkLst>
          <pc:docMk/>
          <pc:sldMk cId="1097903618" sldId="315"/>
        </pc:sldMkLst>
        <pc:grpChg chg="add del">
          <ac:chgData name="Lydia Leung" userId="a59a1eeb-5bd5-4c70-9972-c633bf0326f1" providerId="ADAL" clId="{2CD6FDCB-5383-4A62-9E14-FE36E016F364}" dt="2024-11-01T09:50:57.710" v="545" actId="478"/>
          <ac:grpSpMkLst>
            <pc:docMk/>
            <pc:sldMk cId="1097903618" sldId="315"/>
            <ac:grpSpMk id="3" creationId="{B058D12D-7DB2-4616-B886-8EC0082403B9}"/>
          </ac:grpSpMkLst>
        </pc:grpChg>
        <pc:grpChg chg="add del">
          <ac:chgData name="Lydia Leung" userId="a59a1eeb-5bd5-4c70-9972-c633bf0326f1" providerId="ADAL" clId="{2CD6FDCB-5383-4A62-9E14-FE36E016F364}" dt="2024-11-01T09:50:57.710" v="545" actId="478"/>
          <ac:grpSpMkLst>
            <pc:docMk/>
            <pc:sldMk cId="1097903618" sldId="315"/>
            <ac:grpSpMk id="17" creationId="{A86D4A3C-7958-436C-9AD6-032D6F213F13}"/>
          </ac:grpSpMkLst>
        </pc:grpChg>
        <pc:picChg chg="add">
          <ac:chgData name="Lydia Leung" userId="a59a1eeb-5bd5-4c70-9972-c633bf0326f1" providerId="ADAL" clId="{2CD6FDCB-5383-4A62-9E14-FE36E016F364}" dt="2024-11-01T09:49:51.504" v="524"/>
          <ac:picMkLst>
            <pc:docMk/>
            <pc:sldMk cId="1097903618" sldId="315"/>
            <ac:picMk id="2" creationId="{84C0F2DA-03EB-4722-A9C4-EAE1781DA809}"/>
          </ac:picMkLst>
        </pc:picChg>
        <pc:picChg chg="add del">
          <ac:chgData name="Lydia Leung" userId="a59a1eeb-5bd5-4c70-9972-c633bf0326f1" providerId="ADAL" clId="{2CD6FDCB-5383-4A62-9E14-FE36E016F364}" dt="2024-11-01T09:50:57.710" v="545" actId="478"/>
          <ac:picMkLst>
            <pc:docMk/>
            <pc:sldMk cId="1097903618" sldId="315"/>
            <ac:picMk id="16" creationId="{B0A60F7A-9DA6-4A1F-B998-B21AD28EF2B8}"/>
          </ac:picMkLst>
        </pc:picChg>
        <pc:picChg chg="add del mod">
          <ac:chgData name="Lydia Leung" userId="a59a1eeb-5bd5-4c70-9972-c633bf0326f1" providerId="ADAL" clId="{2CD6FDCB-5383-4A62-9E14-FE36E016F364}" dt="2024-11-01T09:50:54.932" v="544"/>
          <ac:picMkLst>
            <pc:docMk/>
            <pc:sldMk cId="1097903618" sldId="315"/>
            <ac:picMk id="20" creationId="{D64117A0-42E9-4771-9D1C-52C5E1016A41}"/>
          </ac:picMkLst>
        </pc:picChg>
        <pc:picChg chg="add">
          <ac:chgData name="Lydia Leung" userId="a59a1eeb-5bd5-4c70-9972-c633bf0326f1" providerId="ADAL" clId="{2CD6FDCB-5383-4A62-9E14-FE36E016F364}" dt="2024-11-01T09:50:57.941" v="546"/>
          <ac:picMkLst>
            <pc:docMk/>
            <pc:sldMk cId="1097903618" sldId="315"/>
            <ac:picMk id="21" creationId="{3ACC211E-FE7F-48EB-B564-768B1A669ED4}"/>
          </ac:picMkLst>
        </pc:picChg>
      </pc:sldChg>
      <pc:sldChg chg="addSp delSp modSp add">
        <pc:chgData name="Lydia Leung" userId="a59a1eeb-5bd5-4c70-9972-c633bf0326f1" providerId="ADAL" clId="{2CD6FDCB-5383-4A62-9E14-FE36E016F364}" dt="2024-11-01T09:52:46.109" v="584"/>
        <pc:sldMkLst>
          <pc:docMk/>
          <pc:sldMk cId="2618943238" sldId="316"/>
        </pc:sldMkLst>
        <pc:picChg chg="add mod">
          <ac:chgData name="Lydia Leung" userId="a59a1eeb-5bd5-4c70-9972-c633bf0326f1" providerId="ADAL" clId="{2CD6FDCB-5383-4A62-9E14-FE36E016F364}" dt="2024-11-01T09:52:40.312" v="582"/>
          <ac:picMkLst>
            <pc:docMk/>
            <pc:sldMk cId="2618943238" sldId="316"/>
            <ac:picMk id="3" creationId="{8E08FC1D-846C-4787-9C83-50884BB48248}"/>
          </ac:picMkLst>
        </pc:picChg>
        <pc:picChg chg="add del mod">
          <ac:chgData name="Lydia Leung" userId="a59a1eeb-5bd5-4c70-9972-c633bf0326f1" providerId="ADAL" clId="{2CD6FDCB-5383-4A62-9E14-FE36E016F364}" dt="2024-11-01T09:52:46.109" v="584"/>
          <ac:picMkLst>
            <pc:docMk/>
            <pc:sldMk cId="2618943238" sldId="316"/>
            <ac:picMk id="5" creationId="{997554A0-2AF0-4233-B904-E20C49DE28C6}"/>
          </ac:picMkLst>
        </pc:picChg>
      </pc:sldChg>
      <pc:sldChg chg="addSp add">
        <pc:chgData name="Lydia Leung" userId="a59a1eeb-5bd5-4c70-9972-c633bf0326f1" providerId="ADAL" clId="{2CD6FDCB-5383-4A62-9E14-FE36E016F364}" dt="2024-11-01T09:52:47.480" v="585"/>
        <pc:sldMkLst>
          <pc:docMk/>
          <pc:sldMk cId="1199169103" sldId="317"/>
        </pc:sldMkLst>
        <pc:picChg chg="add">
          <ac:chgData name="Lydia Leung" userId="a59a1eeb-5bd5-4c70-9972-c633bf0326f1" providerId="ADAL" clId="{2CD6FDCB-5383-4A62-9E14-FE36E016F364}" dt="2024-11-01T09:52:47.480" v="585"/>
          <ac:picMkLst>
            <pc:docMk/>
            <pc:sldMk cId="1199169103" sldId="317"/>
            <ac:picMk id="2" creationId="{250ABE4F-85D0-41E1-A260-5A5FA379D053}"/>
          </ac:picMkLst>
        </pc:picChg>
      </pc:sldChg>
      <pc:sldChg chg="addSp modSp add">
        <pc:chgData name="Lydia Leung" userId="a59a1eeb-5bd5-4c70-9972-c633bf0326f1" providerId="ADAL" clId="{2CD6FDCB-5383-4A62-9E14-FE36E016F364}" dt="2024-11-01T09:52:52.884" v="586"/>
        <pc:sldMkLst>
          <pc:docMk/>
          <pc:sldMk cId="358497215" sldId="318"/>
        </pc:sldMkLst>
        <pc:picChg chg="add mod">
          <ac:chgData name="Lydia Leung" userId="a59a1eeb-5bd5-4c70-9972-c633bf0326f1" providerId="ADAL" clId="{2CD6FDCB-5383-4A62-9E14-FE36E016F364}" dt="2024-11-01T09:52:52.884" v="586"/>
          <ac:picMkLst>
            <pc:docMk/>
            <pc:sldMk cId="358497215" sldId="318"/>
            <ac:picMk id="3" creationId="{BD749E26-ED1C-4420-80BC-D2EE9234E934}"/>
          </ac:picMkLst>
        </pc:picChg>
      </pc:sldChg>
      <pc:sldChg chg="addSp modSp add">
        <pc:chgData name="Lydia Leung" userId="a59a1eeb-5bd5-4c70-9972-c633bf0326f1" providerId="ADAL" clId="{2CD6FDCB-5383-4A62-9E14-FE36E016F364}" dt="2024-11-01T09:52:57.301" v="587"/>
        <pc:sldMkLst>
          <pc:docMk/>
          <pc:sldMk cId="2805971964" sldId="319"/>
        </pc:sldMkLst>
        <pc:picChg chg="add mod">
          <ac:chgData name="Lydia Leung" userId="a59a1eeb-5bd5-4c70-9972-c633bf0326f1" providerId="ADAL" clId="{2CD6FDCB-5383-4A62-9E14-FE36E016F364}" dt="2024-11-01T09:52:57.301" v="587"/>
          <ac:picMkLst>
            <pc:docMk/>
            <pc:sldMk cId="2805971964" sldId="319"/>
            <ac:picMk id="3" creationId="{9B6B9992-DD27-4A20-94A5-3D35A84EF589}"/>
          </ac:picMkLst>
        </pc:picChg>
      </pc:sldChg>
      <pc:sldChg chg="addSp modSp add">
        <pc:chgData name="Lydia Leung" userId="a59a1eeb-5bd5-4c70-9972-c633bf0326f1" providerId="ADAL" clId="{2CD6FDCB-5383-4A62-9E14-FE36E016F364}" dt="2024-11-01T09:53:02.499" v="588"/>
        <pc:sldMkLst>
          <pc:docMk/>
          <pc:sldMk cId="3270475545" sldId="320"/>
        </pc:sldMkLst>
        <pc:picChg chg="add mod">
          <ac:chgData name="Lydia Leung" userId="a59a1eeb-5bd5-4c70-9972-c633bf0326f1" providerId="ADAL" clId="{2CD6FDCB-5383-4A62-9E14-FE36E016F364}" dt="2024-11-01T09:53:02.499" v="588"/>
          <ac:picMkLst>
            <pc:docMk/>
            <pc:sldMk cId="3270475545" sldId="320"/>
            <ac:picMk id="3" creationId="{2632B34F-885B-4348-91CF-9262F18506C7}"/>
          </ac:picMkLst>
        </pc:picChg>
      </pc:sldChg>
      <pc:sldChg chg="addSp modSp add">
        <pc:chgData name="Lydia Leung" userId="a59a1eeb-5bd5-4c70-9972-c633bf0326f1" providerId="ADAL" clId="{2CD6FDCB-5383-4A62-9E14-FE36E016F364}" dt="2024-11-01T09:53:06.926" v="589"/>
        <pc:sldMkLst>
          <pc:docMk/>
          <pc:sldMk cId="82047994" sldId="321"/>
        </pc:sldMkLst>
        <pc:picChg chg="add mod">
          <ac:chgData name="Lydia Leung" userId="a59a1eeb-5bd5-4c70-9972-c633bf0326f1" providerId="ADAL" clId="{2CD6FDCB-5383-4A62-9E14-FE36E016F364}" dt="2024-11-01T09:53:06.926" v="589"/>
          <ac:picMkLst>
            <pc:docMk/>
            <pc:sldMk cId="82047994" sldId="321"/>
            <ac:picMk id="3" creationId="{F3FF88DD-2640-4ECD-8720-7196ED2ED0FF}"/>
          </ac:picMkLst>
        </pc:picChg>
      </pc:sldChg>
      <pc:sldChg chg="del">
        <pc:chgData name="Lydia Leung" userId="a59a1eeb-5bd5-4c70-9972-c633bf0326f1" providerId="ADAL" clId="{2CD6FDCB-5383-4A62-9E14-FE36E016F364}" dt="2024-11-01T07:49:20.603" v="5" actId="2696"/>
        <pc:sldMkLst>
          <pc:docMk/>
          <pc:sldMk cId="3868840112" sldId="333"/>
        </pc:sldMkLst>
      </pc:sldChg>
      <pc:sldChg chg="del">
        <pc:chgData name="Lydia Leung" userId="a59a1eeb-5bd5-4c70-9972-c633bf0326f1" providerId="ADAL" clId="{2CD6FDCB-5383-4A62-9E14-FE36E016F364}" dt="2024-11-01T09:10:56.674" v="136" actId="2696"/>
        <pc:sldMkLst>
          <pc:docMk/>
          <pc:sldMk cId="763440511" sldId="1072"/>
        </pc:sldMkLst>
      </pc:sldChg>
      <pc:sldChg chg="del">
        <pc:chgData name="Lydia Leung" userId="a59a1eeb-5bd5-4c70-9972-c633bf0326f1" providerId="ADAL" clId="{2CD6FDCB-5383-4A62-9E14-FE36E016F364}" dt="2024-11-01T09:10:56.187" v="96" actId="2696"/>
        <pc:sldMkLst>
          <pc:docMk/>
          <pc:sldMk cId="3897490149" sldId="1076"/>
        </pc:sldMkLst>
      </pc:sldChg>
      <pc:sldChg chg="del">
        <pc:chgData name="Lydia Leung" userId="a59a1eeb-5bd5-4c70-9972-c633bf0326f1" providerId="ADAL" clId="{2CD6FDCB-5383-4A62-9E14-FE36E016F364}" dt="2024-11-01T09:10:56.138" v="92" actId="2696"/>
        <pc:sldMkLst>
          <pc:docMk/>
          <pc:sldMk cId="365619720" sldId="1077"/>
        </pc:sldMkLst>
      </pc:sldChg>
      <pc:sldChg chg="del">
        <pc:chgData name="Lydia Leung" userId="a59a1eeb-5bd5-4c70-9972-c633bf0326f1" providerId="ADAL" clId="{2CD6FDCB-5383-4A62-9E14-FE36E016F364}" dt="2024-11-01T09:10:56.195" v="97" actId="2696"/>
        <pc:sldMkLst>
          <pc:docMk/>
          <pc:sldMk cId="3048419300" sldId="1078"/>
        </pc:sldMkLst>
      </pc:sldChg>
      <pc:sldChg chg="del">
        <pc:chgData name="Lydia Leung" userId="a59a1eeb-5bd5-4c70-9972-c633bf0326f1" providerId="ADAL" clId="{2CD6FDCB-5383-4A62-9E14-FE36E016F364}" dt="2024-11-01T09:10:56.172" v="95" actId="2696"/>
        <pc:sldMkLst>
          <pc:docMk/>
          <pc:sldMk cId="3066620801" sldId="1079"/>
        </pc:sldMkLst>
      </pc:sldChg>
      <pc:sldChg chg="del">
        <pc:chgData name="Lydia Leung" userId="a59a1eeb-5bd5-4c70-9972-c633bf0326f1" providerId="ADAL" clId="{2CD6FDCB-5383-4A62-9E14-FE36E016F364}" dt="2024-11-01T09:10:56.404" v="117" actId="2696"/>
        <pc:sldMkLst>
          <pc:docMk/>
          <pc:sldMk cId="406073250" sldId="1082"/>
        </pc:sldMkLst>
      </pc:sldChg>
      <pc:sldChg chg="del">
        <pc:chgData name="Lydia Leung" userId="a59a1eeb-5bd5-4c70-9972-c633bf0326f1" providerId="ADAL" clId="{2CD6FDCB-5383-4A62-9E14-FE36E016F364}" dt="2024-11-01T07:53:10.675" v="31" actId="2696"/>
        <pc:sldMkLst>
          <pc:docMk/>
          <pc:sldMk cId="20735940" sldId="1093"/>
        </pc:sldMkLst>
      </pc:sldChg>
      <pc:sldChg chg="del">
        <pc:chgData name="Lydia Leung" userId="a59a1eeb-5bd5-4c70-9972-c633bf0326f1" providerId="ADAL" clId="{2CD6FDCB-5383-4A62-9E14-FE36E016F364}" dt="2024-11-01T07:50:07.517" v="15" actId="2696"/>
        <pc:sldMkLst>
          <pc:docMk/>
          <pc:sldMk cId="2427642959" sldId="1095"/>
        </pc:sldMkLst>
      </pc:sldChg>
      <pc:sldChg chg="del">
        <pc:chgData name="Lydia Leung" userId="a59a1eeb-5bd5-4c70-9972-c633bf0326f1" providerId="ADAL" clId="{2CD6FDCB-5383-4A62-9E14-FE36E016F364}" dt="2024-11-01T07:50:28.246" v="23" actId="2696"/>
        <pc:sldMkLst>
          <pc:docMk/>
          <pc:sldMk cId="922382300" sldId="1098"/>
        </pc:sldMkLst>
      </pc:sldChg>
      <pc:sldChg chg="del">
        <pc:chgData name="Lydia Leung" userId="a59a1eeb-5bd5-4c70-9972-c633bf0326f1" providerId="ADAL" clId="{2CD6FDCB-5383-4A62-9E14-FE36E016F364}" dt="2024-11-01T09:10:56.105" v="88" actId="2696"/>
        <pc:sldMkLst>
          <pc:docMk/>
          <pc:sldMk cId="2940798370" sldId="1099"/>
        </pc:sldMkLst>
      </pc:sldChg>
      <pc:sldChg chg="del">
        <pc:chgData name="Lydia Leung" userId="a59a1eeb-5bd5-4c70-9972-c633bf0326f1" providerId="ADAL" clId="{2CD6FDCB-5383-4A62-9E14-FE36E016F364}" dt="2024-11-01T09:10:56.163" v="94" actId="2696"/>
        <pc:sldMkLst>
          <pc:docMk/>
          <pc:sldMk cId="1313463110" sldId="1100"/>
        </pc:sldMkLst>
      </pc:sldChg>
      <pc:sldChg chg="del">
        <pc:chgData name="Lydia Leung" userId="a59a1eeb-5bd5-4c70-9972-c633bf0326f1" providerId="ADAL" clId="{2CD6FDCB-5383-4A62-9E14-FE36E016F364}" dt="2024-11-01T09:10:56.203" v="98" actId="2696"/>
        <pc:sldMkLst>
          <pc:docMk/>
          <pc:sldMk cId="3827641984" sldId="1102"/>
        </pc:sldMkLst>
      </pc:sldChg>
      <pc:sldChg chg="del">
        <pc:chgData name="Lydia Leung" userId="a59a1eeb-5bd5-4c70-9972-c633bf0326f1" providerId="ADAL" clId="{2CD6FDCB-5383-4A62-9E14-FE36E016F364}" dt="2024-11-01T09:10:56.132" v="91" actId="2696"/>
        <pc:sldMkLst>
          <pc:docMk/>
          <pc:sldMk cId="4156904235" sldId="1103"/>
        </pc:sldMkLst>
      </pc:sldChg>
      <pc:sldChg chg="del">
        <pc:chgData name="Lydia Leung" userId="a59a1eeb-5bd5-4c70-9972-c633bf0326f1" providerId="ADAL" clId="{2CD6FDCB-5383-4A62-9E14-FE36E016F364}" dt="2024-11-01T09:10:56.148" v="93" actId="2696"/>
        <pc:sldMkLst>
          <pc:docMk/>
          <pc:sldMk cId="288504987" sldId="1104"/>
        </pc:sldMkLst>
      </pc:sldChg>
      <pc:sldChg chg="del">
        <pc:chgData name="Lydia Leung" userId="a59a1eeb-5bd5-4c70-9972-c633bf0326f1" providerId="ADAL" clId="{2CD6FDCB-5383-4A62-9E14-FE36E016F364}" dt="2024-11-01T09:10:56.233" v="101" actId="2696"/>
        <pc:sldMkLst>
          <pc:docMk/>
          <pc:sldMk cId="1214436591" sldId="1105"/>
        </pc:sldMkLst>
      </pc:sldChg>
      <pc:sldChg chg="del">
        <pc:chgData name="Lydia Leung" userId="a59a1eeb-5bd5-4c70-9972-c633bf0326f1" providerId="ADAL" clId="{2CD6FDCB-5383-4A62-9E14-FE36E016F364}" dt="2024-11-01T09:10:56.124" v="90" actId="2696"/>
        <pc:sldMkLst>
          <pc:docMk/>
          <pc:sldMk cId="2680042207" sldId="1107"/>
        </pc:sldMkLst>
      </pc:sldChg>
      <pc:sldChg chg="del">
        <pc:chgData name="Lydia Leung" userId="a59a1eeb-5bd5-4c70-9972-c633bf0326f1" providerId="ADAL" clId="{2CD6FDCB-5383-4A62-9E14-FE36E016F364}" dt="2024-11-01T09:10:56.210" v="99" actId="2696"/>
        <pc:sldMkLst>
          <pc:docMk/>
          <pc:sldMk cId="1363780738" sldId="1108"/>
        </pc:sldMkLst>
      </pc:sldChg>
      <pc:sldChg chg="del">
        <pc:chgData name="Lydia Leung" userId="a59a1eeb-5bd5-4c70-9972-c633bf0326f1" providerId="ADAL" clId="{2CD6FDCB-5383-4A62-9E14-FE36E016F364}" dt="2024-11-01T09:10:56.222" v="100" actId="2696"/>
        <pc:sldMkLst>
          <pc:docMk/>
          <pc:sldMk cId="285499775" sldId="1110"/>
        </pc:sldMkLst>
      </pc:sldChg>
      <pc:sldChg chg="del">
        <pc:chgData name="Lydia Leung" userId="a59a1eeb-5bd5-4c70-9972-c633bf0326f1" providerId="ADAL" clId="{2CD6FDCB-5383-4A62-9E14-FE36E016F364}" dt="2024-11-01T09:10:56.257" v="104" actId="2696"/>
        <pc:sldMkLst>
          <pc:docMk/>
          <pc:sldMk cId="1371820714" sldId="1115"/>
        </pc:sldMkLst>
      </pc:sldChg>
      <pc:sldChg chg="del">
        <pc:chgData name="Lydia Leung" userId="a59a1eeb-5bd5-4c70-9972-c633bf0326f1" providerId="ADAL" clId="{2CD6FDCB-5383-4A62-9E14-FE36E016F364}" dt="2024-11-01T09:10:56.266" v="105" actId="2696"/>
        <pc:sldMkLst>
          <pc:docMk/>
          <pc:sldMk cId="482431684" sldId="1116"/>
        </pc:sldMkLst>
      </pc:sldChg>
      <pc:sldChg chg="del">
        <pc:chgData name="Lydia Leung" userId="a59a1eeb-5bd5-4c70-9972-c633bf0326f1" providerId="ADAL" clId="{2CD6FDCB-5383-4A62-9E14-FE36E016F364}" dt="2024-11-01T09:10:56.274" v="106" actId="2696"/>
        <pc:sldMkLst>
          <pc:docMk/>
          <pc:sldMk cId="3351204030" sldId="1117"/>
        </pc:sldMkLst>
      </pc:sldChg>
      <pc:sldChg chg="del">
        <pc:chgData name="Lydia Leung" userId="a59a1eeb-5bd5-4c70-9972-c633bf0326f1" providerId="ADAL" clId="{2CD6FDCB-5383-4A62-9E14-FE36E016F364}" dt="2024-11-01T09:10:56.287" v="108" actId="2696"/>
        <pc:sldMkLst>
          <pc:docMk/>
          <pc:sldMk cId="2590162430" sldId="1118"/>
        </pc:sldMkLst>
      </pc:sldChg>
      <pc:sldChg chg="del">
        <pc:chgData name="Lydia Leung" userId="a59a1eeb-5bd5-4c70-9972-c633bf0326f1" providerId="ADAL" clId="{2CD6FDCB-5383-4A62-9E14-FE36E016F364}" dt="2024-11-01T09:10:56.282" v="107" actId="2696"/>
        <pc:sldMkLst>
          <pc:docMk/>
          <pc:sldMk cId="2622256102" sldId="1119"/>
        </pc:sldMkLst>
      </pc:sldChg>
      <pc:sldChg chg="del">
        <pc:chgData name="Lydia Leung" userId="a59a1eeb-5bd5-4c70-9972-c633bf0326f1" providerId="ADAL" clId="{2CD6FDCB-5383-4A62-9E14-FE36E016F364}" dt="2024-11-01T09:10:56.293" v="109" actId="2696"/>
        <pc:sldMkLst>
          <pc:docMk/>
          <pc:sldMk cId="1871351611" sldId="1120"/>
        </pc:sldMkLst>
      </pc:sldChg>
      <pc:sldChg chg="del">
        <pc:chgData name="Lydia Leung" userId="a59a1eeb-5bd5-4c70-9972-c633bf0326f1" providerId="ADAL" clId="{2CD6FDCB-5383-4A62-9E14-FE36E016F364}" dt="2024-11-01T09:10:56.300" v="110" actId="2696"/>
        <pc:sldMkLst>
          <pc:docMk/>
          <pc:sldMk cId="2206494611" sldId="1121"/>
        </pc:sldMkLst>
      </pc:sldChg>
      <pc:sldChg chg="del">
        <pc:chgData name="Lydia Leung" userId="a59a1eeb-5bd5-4c70-9972-c633bf0326f1" providerId="ADAL" clId="{2CD6FDCB-5383-4A62-9E14-FE36E016F364}" dt="2024-11-01T09:10:56.306" v="111" actId="2696"/>
        <pc:sldMkLst>
          <pc:docMk/>
          <pc:sldMk cId="3621351463" sldId="1122"/>
        </pc:sldMkLst>
      </pc:sldChg>
      <pc:sldChg chg="del">
        <pc:chgData name="Lydia Leung" userId="a59a1eeb-5bd5-4c70-9972-c633bf0326f1" providerId="ADAL" clId="{2CD6FDCB-5383-4A62-9E14-FE36E016F364}" dt="2024-11-01T09:10:56.365" v="112" actId="2696"/>
        <pc:sldMkLst>
          <pc:docMk/>
          <pc:sldMk cId="1544848721" sldId="1123"/>
        </pc:sldMkLst>
      </pc:sldChg>
      <pc:sldChg chg="del">
        <pc:chgData name="Lydia Leung" userId="a59a1eeb-5bd5-4c70-9972-c633bf0326f1" providerId="ADAL" clId="{2CD6FDCB-5383-4A62-9E14-FE36E016F364}" dt="2024-11-01T09:10:56.372" v="113" actId="2696"/>
        <pc:sldMkLst>
          <pc:docMk/>
          <pc:sldMk cId="2001082103" sldId="1124"/>
        </pc:sldMkLst>
      </pc:sldChg>
      <pc:sldChg chg="del">
        <pc:chgData name="Lydia Leung" userId="a59a1eeb-5bd5-4c70-9972-c633bf0326f1" providerId="ADAL" clId="{2CD6FDCB-5383-4A62-9E14-FE36E016F364}" dt="2024-11-01T09:10:56.397" v="116" actId="2696"/>
        <pc:sldMkLst>
          <pc:docMk/>
          <pc:sldMk cId="264443209" sldId="1125"/>
        </pc:sldMkLst>
      </pc:sldChg>
      <pc:sldChg chg="del">
        <pc:chgData name="Lydia Leung" userId="a59a1eeb-5bd5-4c70-9972-c633bf0326f1" providerId="ADAL" clId="{2CD6FDCB-5383-4A62-9E14-FE36E016F364}" dt="2024-11-01T09:10:56.381" v="114" actId="2696"/>
        <pc:sldMkLst>
          <pc:docMk/>
          <pc:sldMk cId="1518255966" sldId="1126"/>
        </pc:sldMkLst>
      </pc:sldChg>
      <pc:sldChg chg="del">
        <pc:chgData name="Lydia Leung" userId="a59a1eeb-5bd5-4c70-9972-c633bf0326f1" providerId="ADAL" clId="{2CD6FDCB-5383-4A62-9E14-FE36E016F364}" dt="2024-11-01T09:10:56.248" v="103" actId="2696"/>
        <pc:sldMkLst>
          <pc:docMk/>
          <pc:sldMk cId="90334557" sldId="1127"/>
        </pc:sldMkLst>
      </pc:sldChg>
      <pc:sldChg chg="del">
        <pc:chgData name="Lydia Leung" userId="a59a1eeb-5bd5-4c70-9972-c633bf0326f1" providerId="ADAL" clId="{2CD6FDCB-5383-4A62-9E14-FE36E016F364}" dt="2024-11-01T09:10:56.419" v="119" actId="2696"/>
        <pc:sldMkLst>
          <pc:docMk/>
          <pc:sldMk cId="4015598831" sldId="1128"/>
        </pc:sldMkLst>
      </pc:sldChg>
      <pc:sldChg chg="del">
        <pc:chgData name="Lydia Leung" userId="a59a1eeb-5bd5-4c70-9972-c633bf0326f1" providerId="ADAL" clId="{2CD6FDCB-5383-4A62-9E14-FE36E016F364}" dt="2024-11-01T09:10:56.429" v="120" actId="2696"/>
        <pc:sldMkLst>
          <pc:docMk/>
          <pc:sldMk cId="1308780545" sldId="1129"/>
        </pc:sldMkLst>
      </pc:sldChg>
      <pc:sldChg chg="del">
        <pc:chgData name="Lydia Leung" userId="a59a1eeb-5bd5-4c70-9972-c633bf0326f1" providerId="ADAL" clId="{2CD6FDCB-5383-4A62-9E14-FE36E016F364}" dt="2024-11-01T09:10:56.411" v="118" actId="2696"/>
        <pc:sldMkLst>
          <pc:docMk/>
          <pc:sldMk cId="3599236105" sldId="1130"/>
        </pc:sldMkLst>
      </pc:sldChg>
      <pc:sldChg chg="del">
        <pc:chgData name="Lydia Leung" userId="a59a1eeb-5bd5-4c70-9972-c633bf0326f1" providerId="ADAL" clId="{2CD6FDCB-5383-4A62-9E14-FE36E016F364}" dt="2024-11-01T09:10:56.492" v="121" actId="2696"/>
        <pc:sldMkLst>
          <pc:docMk/>
          <pc:sldMk cId="3540590968" sldId="1131"/>
        </pc:sldMkLst>
      </pc:sldChg>
      <pc:sldChg chg="del">
        <pc:chgData name="Lydia Leung" userId="a59a1eeb-5bd5-4c70-9972-c633bf0326f1" providerId="ADAL" clId="{2CD6FDCB-5383-4A62-9E14-FE36E016F364}" dt="2024-11-01T09:10:56.504" v="122" actId="2696"/>
        <pc:sldMkLst>
          <pc:docMk/>
          <pc:sldMk cId="1152572818" sldId="1132"/>
        </pc:sldMkLst>
      </pc:sldChg>
      <pc:sldChg chg="del">
        <pc:chgData name="Lydia Leung" userId="a59a1eeb-5bd5-4c70-9972-c633bf0326f1" providerId="ADAL" clId="{2CD6FDCB-5383-4A62-9E14-FE36E016F364}" dt="2024-11-01T09:10:56.515" v="123" actId="2696"/>
        <pc:sldMkLst>
          <pc:docMk/>
          <pc:sldMk cId="4051606404" sldId="1133"/>
        </pc:sldMkLst>
      </pc:sldChg>
      <pc:sldChg chg="del">
        <pc:chgData name="Lydia Leung" userId="a59a1eeb-5bd5-4c70-9972-c633bf0326f1" providerId="ADAL" clId="{2CD6FDCB-5383-4A62-9E14-FE36E016F364}" dt="2024-11-01T09:10:56.533" v="125" actId="2696"/>
        <pc:sldMkLst>
          <pc:docMk/>
          <pc:sldMk cId="3625645685" sldId="1134"/>
        </pc:sldMkLst>
      </pc:sldChg>
      <pc:sldChg chg="add del">
        <pc:chgData name="Lydia Leung" userId="a59a1eeb-5bd5-4c70-9972-c633bf0326f1" providerId="ADAL" clId="{2CD6FDCB-5383-4A62-9E14-FE36E016F364}" dt="2024-11-01T09:21:38.800" v="163"/>
        <pc:sldMkLst>
          <pc:docMk/>
          <pc:sldMk cId="3330904725" sldId="1135"/>
        </pc:sldMkLst>
      </pc:sldChg>
      <pc:sldChg chg="del">
        <pc:chgData name="Lydia Leung" userId="a59a1eeb-5bd5-4c70-9972-c633bf0326f1" providerId="ADAL" clId="{2CD6FDCB-5383-4A62-9E14-FE36E016F364}" dt="2024-11-01T09:10:56.540" v="126" actId="2696"/>
        <pc:sldMkLst>
          <pc:docMk/>
          <pc:sldMk cId="2566361797" sldId="1140"/>
        </pc:sldMkLst>
      </pc:sldChg>
      <pc:sldChg chg="del">
        <pc:chgData name="Lydia Leung" userId="a59a1eeb-5bd5-4c70-9972-c633bf0326f1" providerId="ADAL" clId="{2CD6FDCB-5383-4A62-9E14-FE36E016F364}" dt="2024-11-01T09:10:56.560" v="130" actId="2696"/>
        <pc:sldMkLst>
          <pc:docMk/>
          <pc:sldMk cId="161376060" sldId="1141"/>
        </pc:sldMkLst>
      </pc:sldChg>
      <pc:sldChg chg="del ord">
        <pc:chgData name="Lydia Leung" userId="a59a1eeb-5bd5-4c70-9972-c633bf0326f1" providerId="ADAL" clId="{2CD6FDCB-5383-4A62-9E14-FE36E016F364}" dt="2024-11-01T09:10:56.545" v="127" actId="2696"/>
        <pc:sldMkLst>
          <pc:docMk/>
          <pc:sldMk cId="83663538" sldId="1142"/>
        </pc:sldMkLst>
      </pc:sldChg>
      <pc:sldChg chg="del">
        <pc:chgData name="Lydia Leung" userId="a59a1eeb-5bd5-4c70-9972-c633bf0326f1" providerId="ADAL" clId="{2CD6FDCB-5383-4A62-9E14-FE36E016F364}" dt="2024-11-01T09:10:56.555" v="129" actId="2696"/>
        <pc:sldMkLst>
          <pc:docMk/>
          <pc:sldMk cId="2793931006" sldId="1143"/>
        </pc:sldMkLst>
      </pc:sldChg>
      <pc:sldChg chg="del">
        <pc:chgData name="Lydia Leung" userId="a59a1eeb-5bd5-4c70-9972-c633bf0326f1" providerId="ADAL" clId="{2CD6FDCB-5383-4A62-9E14-FE36E016F364}" dt="2024-11-01T09:10:56.643" v="131" actId="2696"/>
        <pc:sldMkLst>
          <pc:docMk/>
          <pc:sldMk cId="4182084459" sldId="1144"/>
        </pc:sldMkLst>
      </pc:sldChg>
      <pc:sldChg chg="del">
        <pc:chgData name="Lydia Leung" userId="a59a1eeb-5bd5-4c70-9972-c633bf0326f1" providerId="ADAL" clId="{2CD6FDCB-5383-4A62-9E14-FE36E016F364}" dt="2024-11-01T09:10:56.650" v="132" actId="2696"/>
        <pc:sldMkLst>
          <pc:docMk/>
          <pc:sldMk cId="1139780354" sldId="1145"/>
        </pc:sldMkLst>
      </pc:sldChg>
      <pc:sldChg chg="modSp del">
        <pc:chgData name="Lydia Leung" userId="a59a1eeb-5bd5-4c70-9972-c633bf0326f1" providerId="ADAL" clId="{2CD6FDCB-5383-4A62-9E14-FE36E016F364}" dt="2024-11-01T09:10:56.051" v="81" actId="2696"/>
        <pc:sldMkLst>
          <pc:docMk/>
          <pc:sldMk cId="2741557407" sldId="1146"/>
        </pc:sldMkLst>
        <pc:spChg chg="mod">
          <ac:chgData name="Lydia Leung" userId="a59a1eeb-5bd5-4c70-9972-c633bf0326f1" providerId="ADAL" clId="{2CD6FDCB-5383-4A62-9E14-FE36E016F364}" dt="2024-11-01T08:06:48.154" v="68" actId="1076"/>
          <ac:spMkLst>
            <pc:docMk/>
            <pc:sldMk cId="2741557407" sldId="1146"/>
            <ac:spMk id="7" creationId="{6B4B6D2F-A4BC-4185-8E60-6E745DE53CFF}"/>
          </ac:spMkLst>
        </pc:spChg>
      </pc:sldChg>
      <pc:sldChg chg="del">
        <pc:chgData name="Lydia Leung" userId="a59a1eeb-5bd5-4c70-9972-c633bf0326f1" providerId="ADAL" clId="{2CD6FDCB-5383-4A62-9E14-FE36E016F364}" dt="2024-11-01T09:10:56.068" v="84" actId="2696"/>
        <pc:sldMkLst>
          <pc:docMk/>
          <pc:sldMk cId="3185433438" sldId="1147"/>
        </pc:sldMkLst>
      </pc:sldChg>
      <pc:sldChg chg="modSp del">
        <pc:chgData name="Lydia Leung" userId="a59a1eeb-5bd5-4c70-9972-c633bf0326f1" providerId="ADAL" clId="{2CD6FDCB-5383-4A62-9E14-FE36E016F364}" dt="2024-11-01T09:10:56.056" v="82" actId="2696"/>
        <pc:sldMkLst>
          <pc:docMk/>
          <pc:sldMk cId="2767008272" sldId="1148"/>
        </pc:sldMkLst>
        <pc:spChg chg="mod">
          <ac:chgData name="Lydia Leung" userId="a59a1eeb-5bd5-4c70-9972-c633bf0326f1" providerId="ADAL" clId="{2CD6FDCB-5383-4A62-9E14-FE36E016F364}" dt="2024-11-01T08:06:23.436" v="63"/>
          <ac:spMkLst>
            <pc:docMk/>
            <pc:sldMk cId="2767008272" sldId="1148"/>
            <ac:spMk id="4" creationId="{6ABC1AAE-7C43-4886-BFA6-75551BC54106}"/>
          </ac:spMkLst>
        </pc:spChg>
      </pc:sldChg>
      <pc:sldChg chg="del">
        <pc:chgData name="Lydia Leung" userId="a59a1eeb-5bd5-4c70-9972-c633bf0326f1" providerId="ADAL" clId="{2CD6FDCB-5383-4A62-9E14-FE36E016F364}" dt="2024-11-01T09:10:56.034" v="79" actId="2696"/>
        <pc:sldMkLst>
          <pc:docMk/>
          <pc:sldMk cId="2789358114" sldId="1149"/>
        </pc:sldMkLst>
      </pc:sldChg>
      <pc:sldChg chg="del">
        <pc:chgData name="Lydia Leung" userId="a59a1eeb-5bd5-4c70-9972-c633bf0326f1" providerId="ADAL" clId="{2CD6FDCB-5383-4A62-9E14-FE36E016F364}" dt="2024-11-01T08:02:48.559" v="43" actId="2696"/>
        <pc:sldMkLst>
          <pc:docMk/>
          <pc:sldMk cId="2441907923" sldId="1150"/>
        </pc:sldMkLst>
      </pc:sldChg>
      <pc:sldChg chg="del">
        <pc:chgData name="Lydia Leung" userId="a59a1eeb-5bd5-4c70-9972-c633bf0326f1" providerId="ADAL" clId="{2CD6FDCB-5383-4A62-9E14-FE36E016F364}" dt="2024-11-01T08:03:15.921" v="53" actId="2696"/>
        <pc:sldMkLst>
          <pc:docMk/>
          <pc:sldMk cId="649966396" sldId="1151"/>
        </pc:sldMkLst>
      </pc:sldChg>
      <pc:sldChg chg="del">
        <pc:chgData name="Lydia Leung" userId="a59a1eeb-5bd5-4c70-9972-c633bf0326f1" providerId="ADAL" clId="{2CD6FDCB-5383-4A62-9E14-FE36E016F364}" dt="2024-11-01T09:10:56.085" v="86" actId="2696"/>
        <pc:sldMkLst>
          <pc:docMk/>
          <pc:sldMk cId="3144586050" sldId="1152"/>
        </pc:sldMkLst>
      </pc:sldChg>
      <pc:sldChg chg="del">
        <pc:chgData name="Lydia Leung" userId="a59a1eeb-5bd5-4c70-9972-c633bf0326f1" providerId="ADAL" clId="{2CD6FDCB-5383-4A62-9E14-FE36E016F364}" dt="2024-11-01T09:10:56.095" v="87" actId="2696"/>
        <pc:sldMkLst>
          <pc:docMk/>
          <pc:sldMk cId="1238122394" sldId="1153"/>
        </pc:sldMkLst>
      </pc:sldChg>
      <pc:sldChg chg="del">
        <pc:chgData name="Lydia Leung" userId="a59a1eeb-5bd5-4c70-9972-c633bf0326f1" providerId="ADAL" clId="{2CD6FDCB-5383-4A62-9E14-FE36E016F364}" dt="2024-11-01T09:10:56.043" v="80" actId="2696"/>
        <pc:sldMkLst>
          <pc:docMk/>
          <pc:sldMk cId="2020103737" sldId="1154"/>
        </pc:sldMkLst>
      </pc:sldChg>
      <pc:sldChg chg="modSp del">
        <pc:chgData name="Lydia Leung" userId="a59a1eeb-5bd5-4c70-9972-c633bf0326f1" providerId="ADAL" clId="{2CD6FDCB-5383-4A62-9E14-FE36E016F364}" dt="2024-11-01T09:10:56.061" v="83" actId="2696"/>
        <pc:sldMkLst>
          <pc:docMk/>
          <pc:sldMk cId="359072733" sldId="1155"/>
        </pc:sldMkLst>
        <pc:spChg chg="mod">
          <ac:chgData name="Lydia Leung" userId="a59a1eeb-5bd5-4c70-9972-c633bf0326f1" providerId="ADAL" clId="{2CD6FDCB-5383-4A62-9E14-FE36E016F364}" dt="2024-11-01T08:10:52.824" v="69" actId="1076"/>
          <ac:spMkLst>
            <pc:docMk/>
            <pc:sldMk cId="359072733" sldId="1155"/>
            <ac:spMk id="4" creationId="{6ABC1AAE-7C43-4886-BFA6-75551BC54106}"/>
          </ac:spMkLst>
        </pc:spChg>
      </pc:sldChg>
      <pc:sldChg chg="modSp del">
        <pc:chgData name="Lydia Leung" userId="a59a1eeb-5bd5-4c70-9972-c633bf0326f1" providerId="ADAL" clId="{2CD6FDCB-5383-4A62-9E14-FE36E016F364}" dt="2024-11-01T09:10:56.075" v="85" actId="2696"/>
        <pc:sldMkLst>
          <pc:docMk/>
          <pc:sldMk cId="1543216132" sldId="1156"/>
        </pc:sldMkLst>
        <pc:picChg chg="mod">
          <ac:chgData name="Lydia Leung" userId="a59a1eeb-5bd5-4c70-9972-c633bf0326f1" providerId="ADAL" clId="{2CD6FDCB-5383-4A62-9E14-FE36E016F364}" dt="2024-11-01T08:11:23.669" v="70" actId="1037"/>
          <ac:picMkLst>
            <pc:docMk/>
            <pc:sldMk cId="1543216132" sldId="1156"/>
            <ac:picMk id="9" creationId="{0A7D7D82-655B-4E9F-935D-CE69659B92FB}"/>
          </ac:picMkLst>
        </pc:picChg>
      </pc:sldChg>
      <pc:sldChg chg="del">
        <pc:chgData name="Lydia Leung" userId="a59a1eeb-5bd5-4c70-9972-c633bf0326f1" providerId="ADAL" clId="{2CD6FDCB-5383-4A62-9E14-FE36E016F364}" dt="2024-11-01T08:03:05.033" v="49" actId="2696"/>
        <pc:sldMkLst>
          <pc:docMk/>
          <pc:sldMk cId="2618075061" sldId="1158"/>
        </pc:sldMkLst>
      </pc:sldChg>
      <pc:sldChg chg="del">
        <pc:chgData name="Lydia Leung" userId="a59a1eeb-5bd5-4c70-9972-c633bf0326f1" providerId="ADAL" clId="{2CD6FDCB-5383-4A62-9E14-FE36E016F364}" dt="2024-11-01T09:10:56.115" v="89" actId="2696"/>
        <pc:sldMkLst>
          <pc:docMk/>
          <pc:sldMk cId="88425545" sldId="1159"/>
        </pc:sldMkLst>
      </pc:sldChg>
      <pc:sldChg chg="del">
        <pc:chgData name="Lydia Leung" userId="a59a1eeb-5bd5-4c70-9972-c633bf0326f1" providerId="ADAL" clId="{2CD6FDCB-5383-4A62-9E14-FE36E016F364}" dt="2024-11-01T09:10:56.241" v="102" actId="2696"/>
        <pc:sldMkLst>
          <pc:docMk/>
          <pc:sldMk cId="1710445039" sldId="1160"/>
        </pc:sldMkLst>
      </pc:sldChg>
      <pc:sldChg chg="del">
        <pc:chgData name="Lydia Leung" userId="a59a1eeb-5bd5-4c70-9972-c633bf0326f1" providerId="ADAL" clId="{2CD6FDCB-5383-4A62-9E14-FE36E016F364}" dt="2024-11-01T09:10:56.388" v="115" actId="2696"/>
        <pc:sldMkLst>
          <pc:docMk/>
          <pc:sldMk cId="904330261" sldId="1161"/>
        </pc:sldMkLst>
      </pc:sldChg>
      <pc:sldChg chg="del">
        <pc:chgData name="Lydia Leung" userId="a59a1eeb-5bd5-4c70-9972-c633bf0326f1" providerId="ADAL" clId="{2CD6FDCB-5383-4A62-9E14-FE36E016F364}" dt="2024-11-01T09:10:56.525" v="124" actId="2696"/>
        <pc:sldMkLst>
          <pc:docMk/>
          <pc:sldMk cId="1210617422" sldId="1162"/>
        </pc:sldMkLst>
      </pc:sldChg>
      <pc:sldChg chg="del">
        <pc:chgData name="Lydia Leung" userId="a59a1eeb-5bd5-4c70-9972-c633bf0326f1" providerId="ADAL" clId="{2CD6FDCB-5383-4A62-9E14-FE36E016F364}" dt="2024-11-01T09:10:56.682" v="137" actId="2696"/>
        <pc:sldMkLst>
          <pc:docMk/>
          <pc:sldMk cId="2205639735" sldId="1163"/>
        </pc:sldMkLst>
      </pc:sldChg>
      <pc:sldChg chg="del">
        <pc:chgData name="Lydia Leung" userId="a59a1eeb-5bd5-4c70-9972-c633bf0326f1" providerId="ADAL" clId="{2CD6FDCB-5383-4A62-9E14-FE36E016F364}" dt="2024-11-01T09:10:56.550" v="128" actId="2696"/>
        <pc:sldMkLst>
          <pc:docMk/>
          <pc:sldMk cId="2834901908" sldId="1164"/>
        </pc:sldMkLst>
      </pc:sldChg>
      <pc:sldChg chg="del">
        <pc:chgData name="Lydia Leung" userId="a59a1eeb-5bd5-4c70-9972-c633bf0326f1" providerId="ADAL" clId="{2CD6FDCB-5383-4A62-9E14-FE36E016F364}" dt="2024-11-01T09:10:56.657" v="133" actId="2696"/>
        <pc:sldMkLst>
          <pc:docMk/>
          <pc:sldMk cId="1924833517" sldId="1166"/>
        </pc:sldMkLst>
      </pc:sldChg>
      <pc:sldChg chg="del">
        <pc:chgData name="Lydia Leung" userId="a59a1eeb-5bd5-4c70-9972-c633bf0326f1" providerId="ADAL" clId="{2CD6FDCB-5383-4A62-9E14-FE36E016F364}" dt="2024-11-01T09:10:56.662" v="134" actId="2696"/>
        <pc:sldMkLst>
          <pc:docMk/>
          <pc:sldMk cId="3297284045" sldId="1167"/>
        </pc:sldMkLst>
      </pc:sldChg>
      <pc:sldChg chg="del">
        <pc:chgData name="Lydia Leung" userId="a59a1eeb-5bd5-4c70-9972-c633bf0326f1" providerId="ADAL" clId="{2CD6FDCB-5383-4A62-9E14-FE36E016F364}" dt="2024-11-01T09:10:56.666" v="135" actId="2696"/>
        <pc:sldMkLst>
          <pc:docMk/>
          <pc:sldMk cId="1415761574" sldId="1168"/>
        </pc:sldMkLst>
      </pc:sldChg>
      <pc:sldChg chg="addSp delSp modSp add del">
        <pc:chgData name="Lydia Leung" userId="a59a1eeb-5bd5-4c70-9972-c633bf0326f1" providerId="ADAL" clId="{2CD6FDCB-5383-4A62-9E14-FE36E016F364}" dt="2024-11-01T09:10:55.983" v="71" actId="2696"/>
        <pc:sldMkLst>
          <pc:docMk/>
          <pc:sldMk cId="2077862781" sldId="1169"/>
        </pc:sldMkLst>
        <pc:spChg chg="del">
          <ac:chgData name="Lydia Leung" userId="a59a1eeb-5bd5-4c70-9972-c633bf0326f1" providerId="ADAL" clId="{2CD6FDCB-5383-4A62-9E14-FE36E016F364}" dt="2024-11-01T07:49:10.033" v="1" actId="478"/>
          <ac:spMkLst>
            <pc:docMk/>
            <pc:sldMk cId="2077862781" sldId="1169"/>
            <ac:spMk id="2" creationId="{3EBA7628-6633-4248-B793-456A54F10576}"/>
          </ac:spMkLst>
        </pc:spChg>
        <pc:spChg chg="del">
          <ac:chgData name="Lydia Leung" userId="a59a1eeb-5bd5-4c70-9972-c633bf0326f1" providerId="ADAL" clId="{2CD6FDCB-5383-4A62-9E14-FE36E016F364}" dt="2024-11-01T07:49:10.033" v="1" actId="478"/>
          <ac:spMkLst>
            <pc:docMk/>
            <pc:sldMk cId="2077862781" sldId="1169"/>
            <ac:spMk id="3" creationId="{16F8FF61-3359-49F1-A2D4-2C27C382981E}"/>
          </ac:spMkLst>
        </pc:spChg>
        <pc:picChg chg="add mod">
          <ac:chgData name="Lydia Leung" userId="a59a1eeb-5bd5-4c70-9972-c633bf0326f1" providerId="ADAL" clId="{2CD6FDCB-5383-4A62-9E14-FE36E016F364}" dt="2024-11-01T07:49:18.659" v="4" actId="14100"/>
          <ac:picMkLst>
            <pc:docMk/>
            <pc:sldMk cId="2077862781" sldId="1169"/>
            <ac:picMk id="4" creationId="{F48CCF0D-78F9-4C44-A4C6-FF43867F9A75}"/>
          </ac:picMkLst>
        </pc:picChg>
      </pc:sldChg>
      <pc:sldChg chg="addSp delSp modSp add del">
        <pc:chgData name="Lydia Leung" userId="a59a1eeb-5bd5-4c70-9972-c633bf0326f1" providerId="ADAL" clId="{2CD6FDCB-5383-4A62-9E14-FE36E016F364}" dt="2024-11-01T09:10:55.992" v="72" actId="2696"/>
        <pc:sldMkLst>
          <pc:docMk/>
          <pc:sldMk cId="1943341005" sldId="1170"/>
        </pc:sldMkLst>
        <pc:spChg chg="del">
          <ac:chgData name="Lydia Leung" userId="a59a1eeb-5bd5-4c70-9972-c633bf0326f1" providerId="ADAL" clId="{2CD6FDCB-5383-4A62-9E14-FE36E016F364}" dt="2024-11-01T07:49:25.967" v="7" actId="478"/>
          <ac:spMkLst>
            <pc:docMk/>
            <pc:sldMk cId="1943341005" sldId="1170"/>
            <ac:spMk id="2" creationId="{16778801-86D7-47FD-96F8-AFCD25B2DA21}"/>
          </ac:spMkLst>
        </pc:spChg>
        <pc:spChg chg="del">
          <ac:chgData name="Lydia Leung" userId="a59a1eeb-5bd5-4c70-9972-c633bf0326f1" providerId="ADAL" clId="{2CD6FDCB-5383-4A62-9E14-FE36E016F364}" dt="2024-11-01T07:49:25.967" v="7" actId="478"/>
          <ac:spMkLst>
            <pc:docMk/>
            <pc:sldMk cId="1943341005" sldId="1170"/>
            <ac:spMk id="3" creationId="{7D61DDAC-38FC-4C4C-9CC7-3599F064EAF9}"/>
          </ac:spMkLst>
        </pc:spChg>
        <pc:picChg chg="add mod">
          <ac:chgData name="Lydia Leung" userId="a59a1eeb-5bd5-4c70-9972-c633bf0326f1" providerId="ADAL" clId="{2CD6FDCB-5383-4A62-9E14-FE36E016F364}" dt="2024-11-01T07:49:32.011" v="10" actId="14100"/>
          <ac:picMkLst>
            <pc:docMk/>
            <pc:sldMk cId="1943341005" sldId="1170"/>
            <ac:picMk id="4" creationId="{799EF1B3-D187-4434-BEA8-8D62C8AE6C5C}"/>
          </ac:picMkLst>
        </pc:picChg>
      </pc:sldChg>
      <pc:sldChg chg="addSp delSp modSp add del">
        <pc:chgData name="Lydia Leung" userId="a59a1eeb-5bd5-4c70-9972-c633bf0326f1" providerId="ADAL" clId="{2CD6FDCB-5383-4A62-9E14-FE36E016F364}" dt="2024-11-01T09:10:55.997" v="73" actId="2696"/>
        <pc:sldMkLst>
          <pc:docMk/>
          <pc:sldMk cId="2140900234" sldId="1171"/>
        </pc:sldMkLst>
        <pc:spChg chg="del">
          <ac:chgData name="Lydia Leung" userId="a59a1eeb-5bd5-4c70-9972-c633bf0326f1" providerId="ADAL" clId="{2CD6FDCB-5383-4A62-9E14-FE36E016F364}" dt="2024-11-01T07:50:03.888" v="13" actId="478"/>
          <ac:spMkLst>
            <pc:docMk/>
            <pc:sldMk cId="2140900234" sldId="1171"/>
            <ac:spMk id="2" creationId="{3BD9249C-64B7-4580-94BD-2F7BF273A708}"/>
          </ac:spMkLst>
        </pc:spChg>
        <pc:spChg chg="del">
          <ac:chgData name="Lydia Leung" userId="a59a1eeb-5bd5-4c70-9972-c633bf0326f1" providerId="ADAL" clId="{2CD6FDCB-5383-4A62-9E14-FE36E016F364}" dt="2024-11-01T07:50:03.888" v="13" actId="478"/>
          <ac:spMkLst>
            <pc:docMk/>
            <pc:sldMk cId="2140900234" sldId="1171"/>
            <ac:spMk id="3" creationId="{4F034D1C-0059-4B22-B3D1-80806A81D405}"/>
          </ac:spMkLst>
        </pc:spChg>
        <pc:picChg chg="add mod">
          <ac:chgData name="Lydia Leung" userId="a59a1eeb-5bd5-4c70-9972-c633bf0326f1" providerId="ADAL" clId="{2CD6FDCB-5383-4A62-9E14-FE36E016F364}" dt="2024-11-01T07:50:12.143" v="17" actId="14100"/>
          <ac:picMkLst>
            <pc:docMk/>
            <pc:sldMk cId="2140900234" sldId="1171"/>
            <ac:picMk id="4" creationId="{36B04B86-4374-4C7E-BCE2-EE04AE08B6CD}"/>
          </ac:picMkLst>
        </pc:picChg>
      </pc:sldChg>
      <pc:sldChg chg="addSp delSp modSp add del">
        <pc:chgData name="Lydia Leung" userId="a59a1eeb-5bd5-4c70-9972-c633bf0326f1" providerId="ADAL" clId="{2CD6FDCB-5383-4A62-9E14-FE36E016F364}" dt="2024-11-01T09:10:56.002" v="74" actId="2696"/>
        <pc:sldMkLst>
          <pc:docMk/>
          <pc:sldMk cId="3846397400" sldId="1172"/>
        </pc:sldMkLst>
        <pc:spChg chg="del">
          <ac:chgData name="Lydia Leung" userId="a59a1eeb-5bd5-4c70-9972-c633bf0326f1" providerId="ADAL" clId="{2CD6FDCB-5383-4A62-9E14-FE36E016F364}" dt="2024-11-01T07:50:19.730" v="19" actId="478"/>
          <ac:spMkLst>
            <pc:docMk/>
            <pc:sldMk cId="3846397400" sldId="1172"/>
            <ac:spMk id="2" creationId="{6DFE1763-D56B-4226-9ED4-59EDCB971348}"/>
          </ac:spMkLst>
        </pc:spChg>
        <pc:spChg chg="del">
          <ac:chgData name="Lydia Leung" userId="a59a1eeb-5bd5-4c70-9972-c633bf0326f1" providerId="ADAL" clId="{2CD6FDCB-5383-4A62-9E14-FE36E016F364}" dt="2024-11-01T07:50:19.730" v="19" actId="478"/>
          <ac:spMkLst>
            <pc:docMk/>
            <pc:sldMk cId="3846397400" sldId="1172"/>
            <ac:spMk id="3" creationId="{12A7D765-A2C2-4DAA-878E-404DA1667638}"/>
          </ac:spMkLst>
        </pc:spChg>
        <pc:picChg chg="add mod">
          <ac:chgData name="Lydia Leung" userId="a59a1eeb-5bd5-4c70-9972-c633bf0326f1" providerId="ADAL" clId="{2CD6FDCB-5383-4A62-9E14-FE36E016F364}" dt="2024-11-01T07:52:55.334" v="25" actId="1076"/>
          <ac:picMkLst>
            <pc:docMk/>
            <pc:sldMk cId="3846397400" sldId="1172"/>
            <ac:picMk id="4" creationId="{3289DCDB-77E6-49CE-AB54-01E69CAE93AB}"/>
          </ac:picMkLst>
        </pc:picChg>
      </pc:sldChg>
      <pc:sldChg chg="add del">
        <pc:chgData name="Lydia Leung" userId="a59a1eeb-5bd5-4c70-9972-c633bf0326f1" providerId="ADAL" clId="{2CD6FDCB-5383-4A62-9E14-FE36E016F364}" dt="2024-11-01T07:53:03.052" v="27"/>
        <pc:sldMkLst>
          <pc:docMk/>
          <pc:sldMk cId="3903753290" sldId="1173"/>
        </pc:sldMkLst>
      </pc:sldChg>
      <pc:sldChg chg="addSp delSp modSp add del">
        <pc:chgData name="Lydia Leung" userId="a59a1eeb-5bd5-4c70-9972-c633bf0326f1" providerId="ADAL" clId="{2CD6FDCB-5383-4A62-9E14-FE36E016F364}" dt="2024-11-01T09:10:56.007" v="75" actId="2696"/>
        <pc:sldMkLst>
          <pc:docMk/>
          <pc:sldMk cId="3946878025" sldId="1173"/>
        </pc:sldMkLst>
        <pc:spChg chg="del">
          <ac:chgData name="Lydia Leung" userId="a59a1eeb-5bd5-4c70-9972-c633bf0326f1" providerId="ADAL" clId="{2CD6FDCB-5383-4A62-9E14-FE36E016F364}" dt="2024-11-01T07:53:07.099" v="29" actId="478"/>
          <ac:spMkLst>
            <pc:docMk/>
            <pc:sldMk cId="3946878025" sldId="1173"/>
            <ac:spMk id="2" creationId="{13A9DF57-AB1D-4EAA-965F-0A5AFD4A83FD}"/>
          </ac:spMkLst>
        </pc:spChg>
        <pc:spChg chg="del">
          <ac:chgData name="Lydia Leung" userId="a59a1eeb-5bd5-4c70-9972-c633bf0326f1" providerId="ADAL" clId="{2CD6FDCB-5383-4A62-9E14-FE36E016F364}" dt="2024-11-01T07:53:07.099" v="29" actId="478"/>
          <ac:spMkLst>
            <pc:docMk/>
            <pc:sldMk cId="3946878025" sldId="1173"/>
            <ac:spMk id="3" creationId="{76B9FF0E-77B3-425A-87E7-42E4618EE1ED}"/>
          </ac:spMkLst>
        </pc:spChg>
        <pc:picChg chg="add mod">
          <ac:chgData name="Lydia Leung" userId="a59a1eeb-5bd5-4c70-9972-c633bf0326f1" providerId="ADAL" clId="{2CD6FDCB-5383-4A62-9E14-FE36E016F364}" dt="2024-11-01T08:02:35.715" v="39" actId="1076"/>
          <ac:picMkLst>
            <pc:docMk/>
            <pc:sldMk cId="3946878025" sldId="1173"/>
            <ac:picMk id="4" creationId="{7B8DE7DB-47A7-42AE-827E-A823510C8671}"/>
          </ac:picMkLst>
        </pc:picChg>
      </pc:sldChg>
      <pc:sldChg chg="addSp delSp modSp add del">
        <pc:chgData name="Lydia Leung" userId="a59a1eeb-5bd5-4c70-9972-c633bf0326f1" providerId="ADAL" clId="{2CD6FDCB-5383-4A62-9E14-FE36E016F364}" dt="2024-11-01T09:10:56.013" v="76" actId="2696"/>
        <pc:sldMkLst>
          <pc:docMk/>
          <pc:sldMk cId="906341055" sldId="1174"/>
        </pc:sldMkLst>
        <pc:spChg chg="del">
          <ac:chgData name="Lydia Leung" userId="a59a1eeb-5bd5-4c70-9972-c633bf0326f1" providerId="ADAL" clId="{2CD6FDCB-5383-4A62-9E14-FE36E016F364}" dt="2024-11-01T08:02:44.275" v="41" actId="478"/>
          <ac:spMkLst>
            <pc:docMk/>
            <pc:sldMk cId="906341055" sldId="1174"/>
            <ac:spMk id="2" creationId="{0FB6EC98-F2FE-4281-9A78-D655AC23A97D}"/>
          </ac:spMkLst>
        </pc:spChg>
        <pc:spChg chg="del">
          <ac:chgData name="Lydia Leung" userId="a59a1eeb-5bd5-4c70-9972-c633bf0326f1" providerId="ADAL" clId="{2CD6FDCB-5383-4A62-9E14-FE36E016F364}" dt="2024-11-01T08:02:44.275" v="41" actId="478"/>
          <ac:spMkLst>
            <pc:docMk/>
            <pc:sldMk cId="906341055" sldId="1174"/>
            <ac:spMk id="3" creationId="{E3480F73-F024-48AB-9186-7E24B4F00D08}"/>
          </ac:spMkLst>
        </pc:spChg>
        <pc:picChg chg="add mod">
          <ac:chgData name="Lydia Leung" userId="a59a1eeb-5bd5-4c70-9972-c633bf0326f1" providerId="ADAL" clId="{2CD6FDCB-5383-4A62-9E14-FE36E016F364}" dt="2024-11-01T08:03:25.135" v="55" actId="14100"/>
          <ac:picMkLst>
            <pc:docMk/>
            <pc:sldMk cId="906341055" sldId="1174"/>
            <ac:picMk id="4" creationId="{645BD722-E9D9-435C-819A-784FB478622D}"/>
          </ac:picMkLst>
        </pc:picChg>
      </pc:sldChg>
      <pc:sldChg chg="addSp delSp modSp add del">
        <pc:chgData name="Lydia Leung" userId="a59a1eeb-5bd5-4c70-9972-c633bf0326f1" providerId="ADAL" clId="{2CD6FDCB-5383-4A62-9E14-FE36E016F364}" dt="2024-11-01T09:10:56.017" v="77" actId="2696"/>
        <pc:sldMkLst>
          <pc:docMk/>
          <pc:sldMk cId="404563144" sldId="1175"/>
        </pc:sldMkLst>
        <pc:spChg chg="del">
          <ac:chgData name="Lydia Leung" userId="a59a1eeb-5bd5-4c70-9972-c633bf0326f1" providerId="ADAL" clId="{2CD6FDCB-5383-4A62-9E14-FE36E016F364}" dt="2024-11-01T08:02:55.657" v="45" actId="478"/>
          <ac:spMkLst>
            <pc:docMk/>
            <pc:sldMk cId="404563144" sldId="1175"/>
            <ac:spMk id="2" creationId="{3EB87B25-9FCA-443E-8FDD-58D431E1C952}"/>
          </ac:spMkLst>
        </pc:spChg>
        <pc:spChg chg="del">
          <ac:chgData name="Lydia Leung" userId="a59a1eeb-5bd5-4c70-9972-c633bf0326f1" providerId="ADAL" clId="{2CD6FDCB-5383-4A62-9E14-FE36E016F364}" dt="2024-11-01T08:02:55.657" v="45" actId="478"/>
          <ac:spMkLst>
            <pc:docMk/>
            <pc:sldMk cId="404563144" sldId="1175"/>
            <ac:spMk id="3" creationId="{0CE24324-5449-44C0-8939-A51B771B81A3}"/>
          </ac:spMkLst>
        </pc:spChg>
        <pc:picChg chg="add mod">
          <ac:chgData name="Lydia Leung" userId="a59a1eeb-5bd5-4c70-9972-c633bf0326f1" providerId="ADAL" clId="{2CD6FDCB-5383-4A62-9E14-FE36E016F364}" dt="2024-11-01T08:03:30.605" v="57" actId="14100"/>
          <ac:picMkLst>
            <pc:docMk/>
            <pc:sldMk cId="404563144" sldId="1175"/>
            <ac:picMk id="4" creationId="{C7EC749F-4A28-4F10-A25B-7CA16A888046}"/>
          </ac:picMkLst>
        </pc:picChg>
      </pc:sldChg>
      <pc:sldChg chg="add del">
        <pc:chgData name="Lydia Leung" userId="a59a1eeb-5bd5-4c70-9972-c633bf0326f1" providerId="ADAL" clId="{2CD6FDCB-5383-4A62-9E14-FE36E016F364}" dt="2024-11-01T08:02:57.100" v="47"/>
        <pc:sldMkLst>
          <pc:docMk/>
          <pc:sldMk cId="1968778986" sldId="1176"/>
        </pc:sldMkLst>
      </pc:sldChg>
      <pc:sldChg chg="addSp delSp modSp add del">
        <pc:chgData name="Lydia Leung" userId="a59a1eeb-5bd5-4c70-9972-c633bf0326f1" providerId="ADAL" clId="{2CD6FDCB-5383-4A62-9E14-FE36E016F364}" dt="2024-11-01T09:10:56.023" v="78" actId="2696"/>
        <pc:sldMkLst>
          <pc:docMk/>
          <pc:sldMk cId="3641229327" sldId="1176"/>
        </pc:sldMkLst>
        <pc:spChg chg="del">
          <ac:chgData name="Lydia Leung" userId="a59a1eeb-5bd5-4c70-9972-c633bf0326f1" providerId="ADAL" clId="{2CD6FDCB-5383-4A62-9E14-FE36E016F364}" dt="2024-11-01T08:03:12.106" v="51" actId="478"/>
          <ac:spMkLst>
            <pc:docMk/>
            <pc:sldMk cId="3641229327" sldId="1176"/>
            <ac:spMk id="2" creationId="{2AD12707-D930-467A-973B-A1C17A944E21}"/>
          </ac:spMkLst>
        </pc:spChg>
        <pc:spChg chg="del">
          <ac:chgData name="Lydia Leung" userId="a59a1eeb-5bd5-4c70-9972-c633bf0326f1" providerId="ADAL" clId="{2CD6FDCB-5383-4A62-9E14-FE36E016F364}" dt="2024-11-01T08:03:12.106" v="51" actId="478"/>
          <ac:spMkLst>
            <pc:docMk/>
            <pc:sldMk cId="3641229327" sldId="1176"/>
            <ac:spMk id="3" creationId="{5FC590A7-9FE7-414B-8A11-4C9277785B21}"/>
          </ac:spMkLst>
        </pc:spChg>
        <pc:picChg chg="add mod">
          <ac:chgData name="Lydia Leung" userId="a59a1eeb-5bd5-4c70-9972-c633bf0326f1" providerId="ADAL" clId="{2CD6FDCB-5383-4A62-9E14-FE36E016F364}" dt="2024-11-01T08:04:38.553" v="62" actId="1076"/>
          <ac:picMkLst>
            <pc:docMk/>
            <pc:sldMk cId="3641229327" sldId="1176"/>
            <ac:picMk id="4" creationId="{D3B7AC3A-9367-4BE8-A52A-2C85502981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E5BD7-C54A-40ED-A95A-2D72DBFE0955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2F365-B040-4BEB-87D8-6AF121879D4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661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敘利亞孩子的呼聲</a:t>
            </a:r>
          </a:p>
          <a:p>
            <a:r>
              <a:rPr lang="en-US" altLang="zh-HK" dirty="0"/>
              <a:t>https://youtu.be/Wt-lyUWRVQk?si=lisDDaZ12gUJtBUF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2F365-B040-4BEB-87D8-6AF121879D47}" type="slidenum">
              <a:rPr lang="zh-HK" altLang="en-US" smtClean="0"/>
              <a:t>58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7936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84190A-BDA4-47AE-AD0C-3CC14FCE2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5BCEBD3-1D8E-40EF-91E7-B04C76881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78E734-E052-45B1-87A4-22AEE0B5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A2D249-F04B-4CDA-8D77-64E9A00F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01E021-12BB-4CA2-B2EC-6CEE0B34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941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1C2CB-F9ED-4C09-AF55-B7F71B1E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F22F533-84B0-465C-A7B6-B524290FD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100AD6-7AE7-46B4-9728-66D0318D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802C9B-24D6-4EEF-B6FA-BE229F1D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067FAC-2861-496E-8EF8-245D7F01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18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0C762D0-3839-437B-BD67-62F02D6CD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0ED6B68-E3D2-46CE-9CC8-A0A331E41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439A8A-BF12-42BC-AA1E-F7B9E5FA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050088A-8504-45D4-976A-79865F54D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245669-0EF1-4BB3-BC72-CEEB3799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6852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43DA64-BA55-4DDC-A865-EAA54A2C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351B23-F895-4944-A890-1278C3AC0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82C816-99CB-49BE-9A26-C9318597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6606B18-4599-443F-8B00-44FB5143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3545F08-0F5E-4F84-B479-3F7450FC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6493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79ABDB-BCF9-4D75-855F-DFCED633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ACA91E3-CFDF-4F05-9034-5ED2219AB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E8A824-4AAA-4A15-9FE0-2AF36BCF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AF1A6A-5A1C-4A79-AC15-DAB22464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A0167D-FEB8-43EB-AC42-0A1BA0A9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2576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E1AFE-F459-4D79-8CEF-DB9FD0B7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18EE53-B181-480F-AC5E-099AAD2DD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C3231BB-117B-42D8-A1FB-EB5651BD6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E5327F6-D576-47C6-A0C8-F50528D0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15193CA-AA7F-413E-9FD6-E2F8BF38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88AD7A1-652D-4CF5-AD36-9C3C18A3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134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A2C70E-0899-4E12-95DB-C54290A9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D01CFE6-F5D6-4231-9771-D30BAC23D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7BA4754-F494-48FE-83C3-3B63DB0FC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B83EE35-7852-4510-8A02-2A3EAFBF2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1EE776B-F345-4F43-A601-5F3EE6A61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03CB4F0-79DB-4144-9B28-51422B3C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842E257-92FE-46C6-BBE1-5572E63F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0529B58-FC0F-458E-B6B3-AFFE106B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794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12EE2B-BA94-4B97-A9BD-1D9E0BC8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189814B-DBDC-4EAC-AD2A-41A969B7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8D084EC-6773-43E7-90D9-91384509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E662B87-1086-4BD5-89B6-8B8F48BA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011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F08317E-511C-4DEA-BB46-A7F849FC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ED65402-6D2F-4744-95D4-67F0A930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8938A2-73D7-42AA-A3A0-7DCFA91E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1448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145BF5-A70D-448A-BF20-70D26FBB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1183B0-374F-40BE-8A55-EE41D261C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6ED01BE-7A08-488C-B705-22C94E5BE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6B1F050-99B7-42FE-B23A-2C73D879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2757F02-1583-4F04-BD41-1C24250D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276712-703D-4A33-A3C9-8E41B4A9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137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9A343C-A5F2-4FBC-80CD-BE84FDD9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94DBDCC-EFBE-49D9-A63A-76189DE28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2055341-5878-4755-9582-6E7091F56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9AA1256-9A25-41CD-88BF-2796B27C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6E3E922-C456-414A-AA3E-EC547F93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C2FF65E-0356-40D0-A6CB-E194779D3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8414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CED8270-7BD7-44B7-B883-8C6F5868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2F4772-8771-4FEC-A42B-133C158F8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608549-BE95-43F4-8FA0-EEE8F92A2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9FCD7-5E66-4D19-957D-9FD9F90097C6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047EEC2-4D0C-4671-A894-10F49C387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CE8CC-F3B5-4130-BAC8-A568F2C0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E6F76-AAA1-4036-B1E8-66229120D49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20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3715F2A-876C-4BDD-9F1A-282168DBF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10398DA-B8B3-448D-B696-0FA7439F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0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DAA0A64-B63D-48A9-B9D4-55D150305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7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D1CD1C-5ADC-4301-B050-103CC0FB7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55A195-1E26-4FF8-982C-6D4FA2C81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55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4B513D-050A-4C29-A68A-563DF658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52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6E51298-AC48-4FCF-8650-612239B74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95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2918E6-AA85-4219-9E10-D9FCB2680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2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369007-F372-4545-A0FC-79653D823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9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rtual" descr="Shining Light GIFs - Find &amp; Share on GIPHY">
            <a:extLst>
              <a:ext uri="{FF2B5EF4-FFF2-40B4-BE49-F238E27FC236}">
                <a16:creationId xmlns:a16="http://schemas.microsoft.com/office/drawing/2014/main" id="{BCED9F84-5770-446C-9EAD-3EA6F4C82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0506" y="-226102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1B52BB82-0C85-49DF-84D2-06951CA9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" y="-1"/>
            <a:ext cx="12151105" cy="72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5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6AA68E3A-5E35-4D5B-AE50-2C47E7FB18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26A25A1-9E62-4FEE-B3E5-3C1FEFAF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316" y="0"/>
            <a:ext cx="10019821" cy="72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5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rtual" descr="Shining Light GIFs - Find &amp; Share on GIPHY">
            <a:extLst>
              <a:ext uri="{FF2B5EF4-FFF2-40B4-BE49-F238E27FC236}">
                <a16:creationId xmlns:a16="http://schemas.microsoft.com/office/drawing/2014/main" id="{C01C1F2E-4E9F-47D4-B8F3-150717E241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AB513A23-1ABA-42D2-A29D-83ED1389B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4110"/>
            <a:ext cx="12198974" cy="75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95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35D10C11-2C63-474C-B085-C7D5A0F8B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A600FFB-D32D-4A26-97A1-CCA45490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" y="-369669"/>
            <a:ext cx="13198642" cy="7371776"/>
          </a:xfrm>
          <a:prstGeom prst="rect">
            <a:avLst/>
          </a:prstGeom>
        </p:spPr>
      </p:pic>
      <p:pic>
        <p:nvPicPr>
          <p:cNvPr id="34" name="WV logo">
            <a:extLst>
              <a:ext uri="{FF2B5EF4-FFF2-40B4-BE49-F238E27FC236}">
                <a16:creationId xmlns:a16="http://schemas.microsoft.com/office/drawing/2014/main" id="{D8A4FA4A-31DF-4D07-9EFC-EE10EF75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571" y="0"/>
            <a:ext cx="1829566" cy="74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2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4DC746-27DD-4D02-A396-8FBF95766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66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AB5E78-8DB6-4D51-BBA4-0F0C03112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EDE40A-1661-42A1-88E9-F90B0BD01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1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F3813A7-AD6D-4102-9651-B859A057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4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23F06F2-94D7-449E-8ADF-6D66805B4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15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9376F9C-B0B7-4E06-8CFA-6F1246C2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7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0A5B99-DA20-4D7C-9A57-49CB0093E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3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E2A6F7-3CDA-4EA7-B77B-DC37F76F3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7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8760326-7BB9-4225-9DF5-00D0CC72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3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8C5CD9A-CCF2-4FEC-A25F-28EDD59AC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9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484DD55-B8E5-4D7B-AA0C-982B7F869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5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DEFCFF80-7756-456D-A7FF-C89257DEA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D17D6C10-AF25-4BD9-BE88-A9DF60DE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" y="-1"/>
            <a:ext cx="12141860" cy="739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7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B6D4E7EF-AC86-47E1-901F-7A99FDF451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AF88191-91CD-46A3-9EE6-26C216257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080" y="0"/>
            <a:ext cx="10068858" cy="74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5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D924D24C-4AA7-49B5-974A-D606A6268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2768C83-95C4-48DF-878E-72A67F28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93" y="0"/>
            <a:ext cx="13011185" cy="75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36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9576ED-DE48-46A4-857B-9D42ED6A4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70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D48AC9D-7F80-4E5B-A227-D4F294FB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2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7D0547-8507-4735-B852-5F6718EEB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88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1A8D73-A4F4-4187-BE8A-12E62CD2D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85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4E97F58-4A90-48EF-B589-37B5E982D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4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DE963A-15D4-4E69-AB59-C09D1629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64ACFA-8F51-4B58-A980-04FB66399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45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8302441-8080-4C4D-8602-04D6A59C7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90918B-5CAC-4716-9061-7C1DC28D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9E1F3A1-B9D8-436E-A9FC-DCB52D454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21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7F19F5-0A1F-40E1-A79A-56FCAB241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7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B9513B57-71D1-4071-B160-F4008E018B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4EAD3AE-91BD-409C-A6D6-21DD602B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" y="-1"/>
            <a:ext cx="12131056" cy="69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72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44B658AD-CCD1-4FB2-AE40-B636F1D4EB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1F1E11E-8CAC-4E57-BA2E-3BE9FB0B2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051" y="0"/>
            <a:ext cx="9858086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61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D7390C01-D595-464D-A2BE-2B66AB9B41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4925330-7BD6-437D-92A9-916EC04A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484" y="-69134"/>
            <a:ext cx="14234273" cy="68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553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AD432F-8C9F-47C5-BD6E-F773F70FF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79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E29D014-17CF-4B6A-A00E-649005FE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8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BBF5CED-E799-44BE-9E8C-3AD5BB20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8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B6A38FC-B8FB-492D-9D60-A2EB738B7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58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D875A1-6557-48F0-90F0-19339BF60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1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09FC8F-7744-43A2-8EAD-ED4913B35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44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C98131-979E-47D2-A655-D05B9F2F3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42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79F2A31D-0EF2-4DC9-9DBF-653ACDFB90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F269DE1-A214-4558-9AEA-7903D537B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7" y="0"/>
            <a:ext cx="12313664" cy="65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517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84C0F2DA-03EB-4722-A9C4-EAE1781DA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ACC211E-FE7F-48EB-B564-768B1A669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058" y="-4207"/>
            <a:ext cx="10047079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03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DA0BFBB3-3020-44B3-9320-06A84EC391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A128DC1-3F65-453B-B859-26631B0B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450" y="0"/>
            <a:ext cx="12737013" cy="70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2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186F6D-D948-4C8F-9B60-F69299F2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48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4E6360-F335-4813-8F97-D38367C50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796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敘利亞孩子的呼聲_small file size">
            <a:hlinkClick r:id="" action="ppaction://media"/>
            <a:extLst>
              <a:ext uri="{FF2B5EF4-FFF2-40B4-BE49-F238E27FC236}">
                <a16:creationId xmlns:a16="http://schemas.microsoft.com/office/drawing/2014/main" id="{B45F45E0-2B13-4721-B8FA-869AD566E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Play Button Icon Images | Free Photos, PNG Stickers, Wallpapers &amp;  Backgrounds - rawpixel">
            <a:extLst>
              <a:ext uri="{FF2B5EF4-FFF2-40B4-BE49-F238E27FC236}">
                <a16:creationId xmlns:a16="http://schemas.microsoft.com/office/drawing/2014/main" id="{46D26F42-A3AE-4B4D-92C4-992C3B705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31" y="1269331"/>
            <a:ext cx="4319337" cy="43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V logo">
            <a:extLst>
              <a:ext uri="{FF2B5EF4-FFF2-40B4-BE49-F238E27FC236}">
                <a16:creationId xmlns:a16="http://schemas.microsoft.com/office/drawing/2014/main" id="{807E0618-438C-4E7C-BE5E-29A83D4C8A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23" y="0"/>
            <a:ext cx="1970951" cy="80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0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08519F-CB63-4E43-A268-2EEAFE568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57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053C359E-65F7-4701-8C1D-AF567AE02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81B09AAA-B681-464E-9DC6-819EEAF6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8B7F40D0-2DD9-4AE5-BE72-A95F602DD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8442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56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E5E7E53-DF04-4712-983E-35211D52A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28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08FC1D-846C-4787-9C83-50884BB48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432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50ABE4F-85D0-41E1-A260-5A5FA379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69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D749E26-ED1C-4420-80BC-D2EE9234E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72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6B9992-DD27-4A20-94A5-3D35A84EF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1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32B34F-885B-4348-91CF-9262F1850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75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FF88DD-2640-4ECD-8720-7196ED2ED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9F1836BC-F3A7-4B65-AF76-D7D02683EA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FCF86A1B-1267-4049-94E0-578BA2FE8791}"/>
              </a:ext>
            </a:extLst>
          </p:cNvPr>
          <p:cNvGrpSpPr/>
          <p:nvPr/>
        </p:nvGrpSpPr>
        <p:grpSpPr>
          <a:xfrm>
            <a:off x="2537355" y="2543340"/>
            <a:ext cx="7112057" cy="2588508"/>
            <a:chOff x="2600130" y="655134"/>
            <a:chExt cx="7112057" cy="2588508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42FED4D4-890A-453A-A435-378F5EA79FA9}"/>
                </a:ext>
              </a:extLst>
            </p:cNvPr>
            <p:cNvGrpSpPr/>
            <p:nvPr/>
          </p:nvGrpSpPr>
          <p:grpSpPr>
            <a:xfrm>
              <a:off x="2798835" y="954157"/>
              <a:ext cx="6913352" cy="2289485"/>
              <a:chOff x="5602796" y="752804"/>
              <a:chExt cx="5814648" cy="215915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9B9A4FB3-DFAE-435B-9BB0-55CA0A539571}"/>
                  </a:ext>
                </a:extLst>
              </p:cNvPr>
              <p:cNvGrpSpPr/>
              <p:nvPr/>
            </p:nvGrpSpPr>
            <p:grpSpPr>
              <a:xfrm>
                <a:off x="5602796" y="852785"/>
                <a:ext cx="5798074" cy="2059174"/>
                <a:chOff x="5726782" y="852785"/>
                <a:chExt cx="5798074" cy="2059174"/>
              </a:xfrm>
              <a:effectLst/>
            </p:grpSpPr>
            <p:pic>
              <p:nvPicPr>
                <p:cNvPr id="19" name="圖片 18">
                  <a:extLst>
                    <a:ext uri="{FF2B5EF4-FFF2-40B4-BE49-F238E27FC236}">
                      <a16:creationId xmlns:a16="http://schemas.microsoft.com/office/drawing/2014/main" id="{00D85C55-58B4-475A-9AB2-44A2AC0FB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991" b="89918" l="3386" r="32152">
                              <a14:foregroundMark x1="31925" y1="18619" x2="32152" y2="29882"/>
                              <a14:foregroundMark x1="32152" y1="29882" x2="29811" y2="66122"/>
                              <a14:foregroundMark x1="29811" y1="66122" x2="29130" y2="70209"/>
                              <a14:foregroundMark x1="19814" y1="18892" x2="26176" y2="2170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5" t="56492" r="66035"/>
                <a:stretch/>
              </p:blipFill>
              <p:spPr>
                <a:xfrm flipH="1">
                  <a:off x="5726782" y="946346"/>
                  <a:ext cx="5428858" cy="1965613"/>
                </a:xfrm>
                <a:prstGeom prst="rect">
                  <a:avLst/>
                </a:prstGeom>
              </p:spPr>
            </p:pic>
            <p:pic>
              <p:nvPicPr>
                <p:cNvPr id="20" name="圖片 19">
                  <a:extLst>
                    <a:ext uri="{FF2B5EF4-FFF2-40B4-BE49-F238E27FC236}">
                      <a16:creationId xmlns:a16="http://schemas.microsoft.com/office/drawing/2014/main" id="{5C450889-4F34-4EEC-98C8-FFEBE5F434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991" b="89918" l="3386" r="32152">
                              <a14:foregroundMark x1="31925" y1="18619" x2="32152" y2="29882"/>
                              <a14:foregroundMark x1="32152" y1="29882" x2="29811" y2="66122"/>
                              <a14:foregroundMark x1="29811" y1="66122" x2="29130" y2="70209"/>
                              <a14:foregroundMark x1="19814" y1="18892" x2="26176" y2="2170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5" t="54421" r="66035"/>
                <a:stretch/>
              </p:blipFill>
              <p:spPr>
                <a:xfrm>
                  <a:off x="6095999" y="852785"/>
                  <a:ext cx="5428857" cy="2059174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9AA58A01-E8B6-44A0-AA3E-04A7E545AA53}"/>
                  </a:ext>
                </a:extLst>
              </p:cNvPr>
              <p:cNvGrpSpPr/>
              <p:nvPr/>
            </p:nvGrpSpPr>
            <p:grpSpPr>
              <a:xfrm flipV="1">
                <a:off x="5602799" y="752804"/>
                <a:ext cx="5814645" cy="1284471"/>
                <a:chOff x="5726785" y="5074918"/>
                <a:chExt cx="5814645" cy="1284471"/>
              </a:xfrm>
              <a:effectLst/>
            </p:grpSpPr>
            <p:pic>
              <p:nvPicPr>
                <p:cNvPr id="17" name="圖片 16">
                  <a:extLst>
                    <a:ext uri="{FF2B5EF4-FFF2-40B4-BE49-F238E27FC236}">
                      <a16:creationId xmlns:a16="http://schemas.microsoft.com/office/drawing/2014/main" id="{E062C2C4-2DFA-4388-A686-3C7BA63A79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991" b="89918" l="3386" r="32152">
                              <a14:foregroundMark x1="31925" y1="18619" x2="32152" y2="29882"/>
                              <a14:foregroundMark x1="32152" y1="29882" x2="29811" y2="66122"/>
                              <a14:foregroundMark x1="29811" y1="66122" x2="29130" y2="70209"/>
                              <a14:foregroundMark x1="19814" y1="18892" x2="26176" y2="2170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5" t="55170" r="66035" b="16664"/>
                <a:stretch/>
              </p:blipFill>
              <p:spPr>
                <a:xfrm flipH="1">
                  <a:off x="5726785" y="5086883"/>
                  <a:ext cx="5428858" cy="1272506"/>
                </a:xfrm>
                <a:prstGeom prst="rect">
                  <a:avLst/>
                </a:prstGeom>
              </p:spPr>
            </p:pic>
            <p:pic>
              <p:nvPicPr>
                <p:cNvPr id="18" name="圖片 17">
                  <a:extLst>
                    <a:ext uri="{FF2B5EF4-FFF2-40B4-BE49-F238E27FC236}">
                      <a16:creationId xmlns:a16="http://schemas.microsoft.com/office/drawing/2014/main" id="{C59F4289-91FE-4B90-9FDD-2C192CC2E6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991" b="89918" l="3386" r="32152">
                              <a14:foregroundMark x1="31925" y1="18619" x2="32152" y2="29882"/>
                              <a14:foregroundMark x1="32152" y1="29882" x2="29811" y2="66122"/>
                              <a14:foregroundMark x1="29811" y1="66122" x2="29130" y2="70209"/>
                              <a14:foregroundMark x1="19814" y1="18892" x2="26176" y2="2170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5" t="55170" r="66035" b="16664"/>
                <a:stretch/>
              </p:blipFill>
              <p:spPr>
                <a:xfrm>
                  <a:off x="6112574" y="5074919"/>
                  <a:ext cx="5428857" cy="127250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" name="Siri">
              <a:extLst>
                <a:ext uri="{FF2B5EF4-FFF2-40B4-BE49-F238E27FC236}">
                  <a16:creationId xmlns:a16="http://schemas.microsoft.com/office/drawing/2014/main" id="{33DF801B-5E73-4BF3-A711-182084D8BC44}"/>
                </a:ext>
              </a:extLst>
            </p:cNvPr>
            <p:cNvGrpSpPr/>
            <p:nvPr/>
          </p:nvGrpSpPr>
          <p:grpSpPr>
            <a:xfrm>
              <a:off x="2600130" y="655134"/>
              <a:ext cx="986905" cy="986905"/>
              <a:chOff x="3209164" y="3801004"/>
              <a:chExt cx="986905" cy="986905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206BA908-6759-42E7-B128-7D12DC8F8892}"/>
                  </a:ext>
                </a:extLst>
              </p:cNvPr>
              <p:cNvSpPr/>
              <p:nvPr/>
            </p:nvSpPr>
            <p:spPr>
              <a:xfrm>
                <a:off x="3209164" y="3801004"/>
                <a:ext cx="986905" cy="986905"/>
              </a:xfrm>
              <a:prstGeom prst="ellipse">
                <a:avLst/>
              </a:prstGeom>
              <a:solidFill>
                <a:srgbClr val="979BC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AD0F8225-A86A-444B-9149-E5A73BA21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939" b="15939"/>
              <a:stretch/>
            </p:blipFill>
            <p:spPr>
              <a:xfrm>
                <a:off x="3272216" y="3865227"/>
                <a:ext cx="867636" cy="867636"/>
              </a:xfrm>
              <a:prstGeom prst="ellipse">
                <a:avLst/>
              </a:prstGeom>
              <a:effectLst>
                <a:glow rad="38100">
                  <a:schemeClr val="bg1">
                    <a:lumMod val="85000"/>
                    <a:alpha val="85000"/>
                  </a:schemeClr>
                </a:glow>
              </a:effectLst>
            </p:spPr>
          </p:pic>
        </p:grpSp>
        <p:pic>
          <p:nvPicPr>
            <p:cNvPr id="11" name="light" descr="View and Download hd Flashing Light Transparent Gif PNG Image for free. The  image resolution is 480x480 and with no backgroud. | Circle light, Light,  Flashing">
              <a:extLst>
                <a:ext uri="{FF2B5EF4-FFF2-40B4-BE49-F238E27FC236}">
                  <a16:creationId xmlns:a16="http://schemas.microsoft.com/office/drawing/2014/main" id="{41CD6A76-4F33-4239-B7F6-6C0535B5B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804" y="771243"/>
              <a:ext cx="764393" cy="763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5FD733F5-2130-4D5F-AC3E-8BEA6E905EBA}"/>
                </a:ext>
              </a:extLst>
            </p:cNvPr>
            <p:cNvSpPr txBox="1"/>
            <p:nvPr/>
          </p:nvSpPr>
          <p:spPr>
            <a:xfrm>
              <a:off x="3178573" y="1206459"/>
              <a:ext cx="6141083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5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FPingJuHK-W7" panose="040B0700000000000000" pitchFamily="82" charset="-120"/>
                  <a:ea typeface="DFPingJuHK-W7" panose="040B0700000000000000" pitchFamily="82" charset="-120"/>
                </a:rPr>
                <a:t>星期一：清淡一餐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FPingJuHK-W7" panose="040B0700000000000000" pitchFamily="82" charset="-120"/>
                  <a:ea typeface="DFPingJuHK-W7" panose="040B0700000000000000" pitchFamily="82" charset="-120"/>
                </a:rPr>
                <a:t> </a:t>
              </a:r>
              <a:endParaRPr lang="en-US" altLang="zh-TW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PingJuHK-W7" panose="040B0700000000000000" pitchFamily="82" charset="-120"/>
                <a:ea typeface="DFPingJuHK-W7" panose="040B0700000000000000" pitchFamily="82" charset="-120"/>
              </a:endParaRP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75148425-7BC0-48D4-B157-511C9E3766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473" b="97275" l="68713" r="96524"/>
                    </a14:imgEffect>
                    <a14:imgEffect>
                      <a14:artisticPencilSketch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37" t="72748"/>
          <a:stretch/>
        </p:blipFill>
        <p:spPr>
          <a:xfrm>
            <a:off x="7609873" y="3429000"/>
            <a:ext cx="4740705" cy="4212000"/>
          </a:xfrm>
          <a:prstGeom prst="rect">
            <a:avLst/>
          </a:prstGeom>
          <a:effectLst>
            <a:glow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5A2B1E8-3F1B-4C91-BA60-B0903420B6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473" b="97275" l="68713" r="96524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37" t="72748"/>
          <a:stretch/>
        </p:blipFill>
        <p:spPr>
          <a:xfrm>
            <a:off x="7748743" y="3552293"/>
            <a:ext cx="4462964" cy="39652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3" name="WV logo">
            <a:extLst>
              <a:ext uri="{FF2B5EF4-FFF2-40B4-BE49-F238E27FC236}">
                <a16:creationId xmlns:a16="http://schemas.microsoft.com/office/drawing/2014/main" id="{5AA39EAB-4921-4F89-8BC0-BF6298CE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571" y="0"/>
            <a:ext cx="1829566" cy="74523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2E9FE44-AAAD-497A-91D5-195484375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0"/>
            <a:ext cx="12429611" cy="77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ual" descr="Shining Light GIFs - Find &amp; Share on GIPHY">
            <a:extLst>
              <a:ext uri="{FF2B5EF4-FFF2-40B4-BE49-F238E27FC236}">
                <a16:creationId xmlns:a16="http://schemas.microsoft.com/office/drawing/2014/main" id="{8CE475F5-CB99-4B51-98DB-41829EF460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5766" y="-2281340"/>
            <a:ext cx="8325757" cy="121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1FF84384-B3DD-44D1-86AB-2ED30CEFC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403" y="5434"/>
            <a:ext cx="13873662" cy="72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3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0A1B4CC-8932-47A1-8EC8-B79F40945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51D9C602705541925FACB54E3EF73D" ma:contentTypeVersion="18" ma:contentTypeDescription="建立新的文件。" ma:contentTypeScope="" ma:versionID="15a9f05a181d4a921bc3956aae1c9cad">
  <xsd:schema xmlns:xsd="http://www.w3.org/2001/XMLSchema" xmlns:xs="http://www.w3.org/2001/XMLSchema" xmlns:p="http://schemas.microsoft.com/office/2006/metadata/properties" xmlns:ns2="efcd5c27-6f4e-4e25-837a-c842ebbc917d" xmlns:ns3="3a6b119e-661a-4e94-826c-1985c8f4926e" targetNamespace="http://schemas.microsoft.com/office/2006/metadata/properties" ma:root="true" ma:fieldsID="ed64bc616781931022e0acd6638e3089" ns2:_="" ns3:_="">
    <xsd:import namespace="efcd5c27-6f4e-4e25-837a-c842ebbc917d"/>
    <xsd:import namespace="3a6b119e-661a-4e94-826c-1985c8f492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d5c27-6f4e-4e25-837a-c842ebbc9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影像標籤" ma:readOnly="false" ma:fieldId="{5cf76f15-5ced-4ddc-b409-7134ff3c332f}" ma:taxonomyMulti="true" ma:sspId="51705418-96fe-4708-b88c-a96079584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b119e-661a-4e94-826c-1985c8f4926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6d0a407-9be6-4822-80f0-78a76493dce0}" ma:internalName="TaxCatchAll" ma:showField="CatchAllData" ma:web="3a6b119e-661a-4e94-826c-1985c8f492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cd5c27-6f4e-4e25-837a-c842ebbc917d">
      <Terms xmlns="http://schemas.microsoft.com/office/infopath/2007/PartnerControls"/>
    </lcf76f155ced4ddcb4097134ff3c332f>
    <TaxCatchAll xmlns="3a6b119e-661a-4e94-826c-1985c8f4926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DB371E-BA09-4A59-9D0F-087D20E2A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d5c27-6f4e-4e25-837a-c842ebbc917d"/>
    <ds:schemaRef ds:uri="3a6b119e-661a-4e94-826c-1985c8f492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D07AB9-1D2E-478E-BBFD-48DBC8D587E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efcd5c27-6f4e-4e25-837a-c842ebbc917d"/>
    <ds:schemaRef ds:uri="http://schemas.microsoft.com/office/2006/documentManagement/types"/>
    <ds:schemaRef ds:uri="http://schemas.microsoft.com/office/infopath/2007/PartnerControls"/>
    <ds:schemaRef ds:uri="3a6b119e-661a-4e94-826c-1985c8f4926e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54D839-ADAB-4E35-AFA9-5C6D89F0C8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22</Words>
  <Application>Microsoft Office PowerPoint</Application>
  <PresentationFormat>寬螢幕</PresentationFormat>
  <Paragraphs>5</Paragraphs>
  <Slides>66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2" baseType="lpstr">
      <vt:lpstr>DFPingJuHK-W7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</dc:title>
  <dc:creator>Lydia Leung</dc:creator>
  <cp:lastModifiedBy>Lydia Leung</cp:lastModifiedBy>
  <cp:revision>8</cp:revision>
  <dcterms:created xsi:type="dcterms:W3CDTF">2024-05-02T04:21:04Z</dcterms:created>
  <dcterms:modified xsi:type="dcterms:W3CDTF">2024-11-01T10:28:54Z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0x0101004F51D9C602705541925FACB54E3EF73D</vt:lpwstr>
  </property>
  <property fmtid="{D5CDD505-2E9C-101B-9397-08002B2CF9AE}" pid="3" name="MediaServiceImageTags">
    <vt:lpwstr/>
  </property>
</Properties>
</file>