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58" r:id="rId7"/>
    <p:sldId id="270" r:id="rId8"/>
    <p:sldId id="269" r:id="rId9"/>
    <p:sldId id="259" r:id="rId10"/>
    <p:sldId id="271" r:id="rId11"/>
    <p:sldId id="260" r:id="rId12"/>
    <p:sldId id="261" r:id="rId13"/>
    <p:sldId id="264" r:id="rId14"/>
    <p:sldId id="263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DD8"/>
    <a:srgbClr val="B0DD7F"/>
    <a:srgbClr val="FBBC27"/>
    <a:srgbClr val="D4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38" autoAdjust="0"/>
  </p:normalViewPr>
  <p:slideViewPr>
    <p:cSldViewPr snapToGrid="0">
      <p:cViewPr varScale="1">
        <p:scale>
          <a:sx n="85" d="100"/>
          <a:sy n="85" d="100"/>
        </p:scale>
        <p:origin x="894" y="7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B43F9-8D54-4A4D-8E03-E821D8DE175B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0EB28-8823-4B3B-9C60-E173C511281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46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「隱形的翅膀」講座，帶出每個孩子都應該得到教育機會，從而實現夢想。成長及追夢的過程就像毛蟲蛻變為蝴蝶的經歷，需要走過艱辛的旅程，進入未知的世界探索前路。身處香港，每位同學都獲得教育保障，但反觀世界上仍有許多兒童，因為貧窮或逃難等原因而未能上學。宣明會一直關心世界上最脆弱兒童，我們希望透過講座及活動，讓同學珍惜學習機會，同時認識及關心難民兒童的需要，從而為難民兒童送上祝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202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3878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706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8427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7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5761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14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材料</a:t>
            </a:r>
            <a:r>
              <a:rPr lang="en-US" altLang="zh-TW" dirty="0" smtClean="0"/>
              <a:t>: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膠匙羹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顏色紙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顏色筆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裝飾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短繩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長繩</a:t>
            </a:r>
            <a:r>
              <a:rPr lang="en-AU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絲帶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膠水</a:t>
            </a:r>
            <a:r>
              <a:rPr lang="en-AU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雙面膠紙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HK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剪刀</a:t>
            </a:r>
            <a:endParaRPr lang="zh-TW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88542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783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82231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0EB28-8823-4B3B-9C60-E173C511281B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223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9797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4782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9312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2586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349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490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825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234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6430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834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086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4A020-3924-4C14-9C66-D365831FBBD1}" type="datetimeFigureOut">
              <a:rPr lang="zh-HK" altLang="en-US" smtClean="0"/>
              <a:t>25/9/2020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BF8E-C37E-49D4-A2E5-F93E4484BBB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60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10" Type="http://schemas.openxmlformats.org/officeDocument/2006/relationships/image" Target="../media/image20.gif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3">
            <a:extLst>
              <a:ext uri="{FF2B5EF4-FFF2-40B4-BE49-F238E27FC236}">
                <a16:creationId xmlns="" xmlns:a16="http://schemas.microsoft.com/office/drawing/2014/main" id="{02799E5D-4C38-4008-8DD2-B244905171BD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96" y="476250"/>
            <a:ext cx="9338641" cy="6367463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820" y="1730494"/>
            <a:ext cx="6743208" cy="1929487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5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80EB00E-CAD3-4C75-ACF6-0ABC1B48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="" xmlns:a16="http://schemas.microsoft.com/office/drawing/2014/main" id="{A54FCDCE-E656-487D-B8A8-1ABA04486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20880" r="21197" b="14369"/>
          <a:stretch/>
        </p:blipFill>
        <p:spPr>
          <a:xfrm rot="168911">
            <a:off x="-683082" y="-232588"/>
            <a:ext cx="10510164" cy="5738986"/>
          </a:xfr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311" y="5473005"/>
            <a:ext cx="680372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553566EE-F254-4FD8-AE61-81A97C3B1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382" r="20278" b="14423"/>
          <a:stretch/>
        </p:blipFill>
        <p:spPr>
          <a:xfrm>
            <a:off x="-190373" y="-32832"/>
            <a:ext cx="9523992" cy="5290632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107" y="5453064"/>
            <a:ext cx="645012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D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00BB1D3-D475-42F8-831A-DE80AF29B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CDB6FB17-6558-420A-BA88-47C5A9178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-654" r="15901"/>
          <a:stretch/>
        </p:blipFill>
        <p:spPr>
          <a:xfrm rot="5400000">
            <a:off x="1939100" y="-867670"/>
            <a:ext cx="5308598" cy="7043937"/>
          </a:xfr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637" y="5450535"/>
            <a:ext cx="64501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內容版面配置區 3">
            <a:extLst>
              <a:ext uri="{FF2B5EF4-FFF2-40B4-BE49-F238E27FC236}">
                <a16:creationId xmlns="" xmlns:a16="http://schemas.microsoft.com/office/drawing/2014/main" id="{02799E5D-4C38-4008-8DD2-B244905171BD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95" y="476250"/>
            <a:ext cx="11974995" cy="81650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E1F74FE8-03C8-435B-84B2-BB49B5939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1" b="97517" l="2302" r="95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029" y="2778949"/>
            <a:ext cx="4064764" cy="4064764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="" xmlns:a16="http://schemas.microsoft.com/office/drawing/2014/main" id="{36CDF50B-2AC4-447E-84C4-AA63D809E5C6}"/>
              </a:ext>
            </a:extLst>
          </p:cNvPr>
          <p:cNvGrpSpPr/>
          <p:nvPr/>
        </p:nvGrpSpPr>
        <p:grpSpPr>
          <a:xfrm>
            <a:off x="1831438" y="4235948"/>
            <a:ext cx="869302" cy="291208"/>
            <a:chOff x="2290954" y="2380342"/>
            <a:chExt cx="1468926" cy="529921"/>
          </a:xfrm>
        </p:grpSpPr>
        <p:sp>
          <p:nvSpPr>
            <p:cNvPr id="29" name="橢圓 28">
              <a:extLst>
                <a:ext uri="{FF2B5EF4-FFF2-40B4-BE49-F238E27FC236}">
                  <a16:creationId xmlns="" xmlns:a16="http://schemas.microsoft.com/office/drawing/2014/main" id="{B42DB93C-BAE0-49A6-8E2B-8D23935B13AF}"/>
                </a:ext>
              </a:extLst>
            </p:cNvPr>
            <p:cNvSpPr/>
            <p:nvPr/>
          </p:nvSpPr>
          <p:spPr>
            <a:xfrm>
              <a:off x="2290954" y="2380342"/>
              <a:ext cx="393700" cy="469900"/>
            </a:xfrm>
            <a:prstGeom prst="ellipse">
              <a:avLst/>
            </a:prstGeom>
            <a:solidFill>
              <a:srgbClr val="6630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0" name="橢圓 29">
              <a:extLst>
                <a:ext uri="{FF2B5EF4-FFF2-40B4-BE49-F238E27FC236}">
                  <a16:creationId xmlns="" xmlns:a16="http://schemas.microsoft.com/office/drawing/2014/main" id="{D74B8A5A-F670-4B34-984E-56C12621AFF6}"/>
                </a:ext>
              </a:extLst>
            </p:cNvPr>
            <p:cNvSpPr/>
            <p:nvPr/>
          </p:nvSpPr>
          <p:spPr>
            <a:xfrm>
              <a:off x="3366180" y="2440363"/>
              <a:ext cx="393700" cy="469900"/>
            </a:xfrm>
            <a:prstGeom prst="ellipse">
              <a:avLst/>
            </a:prstGeom>
            <a:solidFill>
              <a:srgbClr val="6630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="" xmlns:a16="http://schemas.microsoft.com/office/drawing/2014/main" id="{B1EBB304-8397-4E52-8B01-B08DFC7192BA}"/>
                </a:ext>
              </a:extLst>
            </p:cNvPr>
            <p:cNvSpPr/>
            <p:nvPr/>
          </p:nvSpPr>
          <p:spPr>
            <a:xfrm>
              <a:off x="2487804" y="2440364"/>
              <a:ext cx="146050" cy="2051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2" name="橢圓 31">
              <a:extLst>
                <a:ext uri="{FF2B5EF4-FFF2-40B4-BE49-F238E27FC236}">
                  <a16:creationId xmlns="" xmlns:a16="http://schemas.microsoft.com/office/drawing/2014/main" id="{830C16C2-1B57-4D8D-A865-F3526E922141}"/>
                </a:ext>
              </a:extLst>
            </p:cNvPr>
            <p:cNvSpPr/>
            <p:nvPr/>
          </p:nvSpPr>
          <p:spPr>
            <a:xfrm>
              <a:off x="3563030" y="2493106"/>
              <a:ext cx="146050" cy="2051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16" name="套索 15"/>
          <p:cNvSpPr/>
          <p:nvPr/>
        </p:nvSpPr>
        <p:spPr>
          <a:xfrm rot="17391185">
            <a:off x="2121244" y="4458356"/>
            <a:ext cx="237079" cy="155007"/>
          </a:xfrm>
          <a:prstGeom prst="chord">
            <a:avLst/>
          </a:prstGeom>
          <a:solidFill>
            <a:srgbClr val="C00000"/>
          </a:solidFill>
          <a:ln w="57150">
            <a:solidFill>
              <a:srgbClr val="663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5192" y="2008969"/>
            <a:ext cx="3266136" cy="3200720"/>
          </a:xfrm>
          <a:prstGeom prst="rect">
            <a:avLst/>
          </a:prstGeom>
          <a:scene3d>
            <a:camera prst="orthographicFront">
              <a:rot lat="512221" lon="19555637" rev="742775"/>
            </a:camera>
            <a:lightRig rig="threePt" dir="t"/>
          </a:scene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411" y="957246"/>
            <a:ext cx="3962743" cy="25300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9211" y="800250"/>
            <a:ext cx="3804234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內容版面配置區 3">
            <a:extLst>
              <a:ext uri="{FF2B5EF4-FFF2-40B4-BE49-F238E27FC236}">
                <a16:creationId xmlns="" xmlns:a16="http://schemas.microsoft.com/office/drawing/2014/main" id="{0C2FCA9B-93BD-4D5D-9BBC-66A2A03DE054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96" y="476250"/>
            <a:ext cx="9338641" cy="63674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6B3CCCA-DF06-4343-9E75-649862A09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4" y="577532"/>
            <a:ext cx="3180109" cy="477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388" y="281885"/>
            <a:ext cx="2735517" cy="2680729"/>
          </a:xfrm>
          <a:prstGeom prst="rect">
            <a:avLst/>
          </a:prstGeom>
          <a:scene3d>
            <a:camera prst="orthographicFront">
              <a:rot lat="20982674" lon="3174549" rev="1374584"/>
            </a:camera>
            <a:lightRig rig="threePt" dir="t"/>
          </a:scene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1922" y="1100520"/>
            <a:ext cx="383471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內容版面配置區 3">
            <a:extLst>
              <a:ext uri="{FF2B5EF4-FFF2-40B4-BE49-F238E27FC236}">
                <a16:creationId xmlns="" xmlns:a16="http://schemas.microsoft.com/office/drawing/2014/main" id="{0C2FCA9B-93BD-4D5D-9BBC-66A2A03DE054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96" y="476250"/>
            <a:ext cx="9338641" cy="636746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pic>
        <p:nvPicPr>
          <p:cNvPr id="6" name="內容版面配置區 3">
            <a:extLst>
              <a:ext uri="{FF2B5EF4-FFF2-40B4-BE49-F238E27FC236}">
                <a16:creationId xmlns="" xmlns:a16="http://schemas.microsoft.com/office/drawing/2014/main" id="{E0250D96-6D79-48AD-B537-4EF81F639ED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1726" r="48055"/>
          <a:stretch/>
        </p:blipFill>
        <p:spPr>
          <a:xfrm>
            <a:off x="566282" y="476250"/>
            <a:ext cx="3747366" cy="477016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058" y="2614891"/>
            <a:ext cx="2735517" cy="2680729"/>
          </a:xfrm>
          <a:prstGeom prst="rect">
            <a:avLst/>
          </a:prstGeom>
          <a:scene3d>
            <a:camera prst="orthographicFront">
              <a:rot lat="755877" lon="19147727" rev="20448003"/>
            </a:camera>
            <a:lightRig rig="threePt" dir="t"/>
          </a:scene3d>
        </p:spPr>
      </p:pic>
      <p:sp>
        <p:nvSpPr>
          <p:cNvPr id="4" name="手繪多邊形 3"/>
          <p:cNvSpPr/>
          <p:nvPr/>
        </p:nvSpPr>
        <p:spPr>
          <a:xfrm>
            <a:off x="3894786" y="3648075"/>
            <a:ext cx="1109014" cy="1613429"/>
          </a:xfrm>
          <a:custGeom>
            <a:avLst/>
            <a:gdLst>
              <a:gd name="connsiteX0" fmla="*/ 143814 w 1109014"/>
              <a:gd name="connsiteY0" fmla="*/ 0 h 1613429"/>
              <a:gd name="connsiteX1" fmla="*/ 80314 w 1109014"/>
              <a:gd name="connsiteY1" fmla="*/ 1612900 h 1613429"/>
              <a:gd name="connsiteX2" fmla="*/ 1109014 w 1109014"/>
              <a:gd name="connsiteY2" fmla="*/ 139700 h 161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9014" h="1613429">
                <a:moveTo>
                  <a:pt x="143814" y="0"/>
                </a:moveTo>
                <a:cubicBezTo>
                  <a:pt x="31630" y="794808"/>
                  <a:pt x="-80553" y="1589617"/>
                  <a:pt x="80314" y="1612900"/>
                </a:cubicBezTo>
                <a:cubicBezTo>
                  <a:pt x="241181" y="1636183"/>
                  <a:pt x="675097" y="887941"/>
                  <a:pt x="1109014" y="13970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 rot="2109305">
            <a:off x="3914694" y="3632735"/>
            <a:ext cx="214088" cy="77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 rot="20781409">
            <a:off x="4896756" y="3786494"/>
            <a:ext cx="214088" cy="773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607" y="550774"/>
            <a:ext cx="3926164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內容版面配置區 3">
            <a:extLst>
              <a:ext uri="{FF2B5EF4-FFF2-40B4-BE49-F238E27FC236}">
                <a16:creationId xmlns="" xmlns:a16="http://schemas.microsoft.com/office/drawing/2014/main" id="{02799E5D-4C38-4008-8DD2-B244905171B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3" b="21660"/>
          <a:stretch/>
        </p:blipFill>
        <p:spPr>
          <a:xfrm>
            <a:off x="-125894" y="476250"/>
            <a:ext cx="9299392" cy="63964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E1F74FE8-03C8-435B-84B2-BB49B5939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1" b="97517" l="2302" r="95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029" y="2778949"/>
            <a:ext cx="4064764" cy="4064764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="" xmlns:a16="http://schemas.microsoft.com/office/drawing/2014/main" id="{36CDF50B-2AC4-447E-84C4-AA63D809E5C6}"/>
              </a:ext>
            </a:extLst>
          </p:cNvPr>
          <p:cNvGrpSpPr/>
          <p:nvPr/>
        </p:nvGrpSpPr>
        <p:grpSpPr>
          <a:xfrm>
            <a:off x="1831438" y="4235948"/>
            <a:ext cx="869302" cy="291208"/>
            <a:chOff x="2290954" y="2380342"/>
            <a:chExt cx="1468926" cy="529921"/>
          </a:xfrm>
        </p:grpSpPr>
        <p:sp>
          <p:nvSpPr>
            <p:cNvPr id="29" name="橢圓 28">
              <a:extLst>
                <a:ext uri="{FF2B5EF4-FFF2-40B4-BE49-F238E27FC236}">
                  <a16:creationId xmlns="" xmlns:a16="http://schemas.microsoft.com/office/drawing/2014/main" id="{B42DB93C-BAE0-49A6-8E2B-8D23935B13AF}"/>
                </a:ext>
              </a:extLst>
            </p:cNvPr>
            <p:cNvSpPr/>
            <p:nvPr/>
          </p:nvSpPr>
          <p:spPr>
            <a:xfrm>
              <a:off x="2290954" y="2380342"/>
              <a:ext cx="393700" cy="469900"/>
            </a:xfrm>
            <a:prstGeom prst="ellipse">
              <a:avLst/>
            </a:prstGeom>
            <a:solidFill>
              <a:srgbClr val="6630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0" name="橢圓 29">
              <a:extLst>
                <a:ext uri="{FF2B5EF4-FFF2-40B4-BE49-F238E27FC236}">
                  <a16:creationId xmlns="" xmlns:a16="http://schemas.microsoft.com/office/drawing/2014/main" id="{D74B8A5A-F670-4B34-984E-56C12621AFF6}"/>
                </a:ext>
              </a:extLst>
            </p:cNvPr>
            <p:cNvSpPr/>
            <p:nvPr/>
          </p:nvSpPr>
          <p:spPr>
            <a:xfrm>
              <a:off x="3366180" y="2440363"/>
              <a:ext cx="393700" cy="469900"/>
            </a:xfrm>
            <a:prstGeom prst="ellipse">
              <a:avLst/>
            </a:prstGeom>
            <a:solidFill>
              <a:srgbClr val="6630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1" name="橢圓 30">
              <a:extLst>
                <a:ext uri="{FF2B5EF4-FFF2-40B4-BE49-F238E27FC236}">
                  <a16:creationId xmlns="" xmlns:a16="http://schemas.microsoft.com/office/drawing/2014/main" id="{B1EBB304-8397-4E52-8B01-B08DFC7192BA}"/>
                </a:ext>
              </a:extLst>
            </p:cNvPr>
            <p:cNvSpPr/>
            <p:nvPr/>
          </p:nvSpPr>
          <p:spPr>
            <a:xfrm>
              <a:off x="2487804" y="2440364"/>
              <a:ext cx="146050" cy="2051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2" name="橢圓 31">
              <a:extLst>
                <a:ext uri="{FF2B5EF4-FFF2-40B4-BE49-F238E27FC236}">
                  <a16:creationId xmlns="" xmlns:a16="http://schemas.microsoft.com/office/drawing/2014/main" id="{830C16C2-1B57-4D8D-A865-F3526E922141}"/>
                </a:ext>
              </a:extLst>
            </p:cNvPr>
            <p:cNvSpPr/>
            <p:nvPr/>
          </p:nvSpPr>
          <p:spPr>
            <a:xfrm>
              <a:off x="3563030" y="2493106"/>
              <a:ext cx="146050" cy="2051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16" name="套索 15"/>
          <p:cNvSpPr/>
          <p:nvPr/>
        </p:nvSpPr>
        <p:spPr>
          <a:xfrm rot="17391185">
            <a:off x="2121244" y="4458356"/>
            <a:ext cx="237079" cy="155007"/>
          </a:xfrm>
          <a:prstGeom prst="chord">
            <a:avLst/>
          </a:prstGeom>
          <a:solidFill>
            <a:srgbClr val="C00000"/>
          </a:solidFill>
          <a:ln w="57150">
            <a:solidFill>
              <a:srgbClr val="6630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3596">
            <a:off x="4132153" y="2430352"/>
            <a:ext cx="3266136" cy="3200720"/>
          </a:xfrm>
          <a:prstGeom prst="rect">
            <a:avLst/>
          </a:prstGeom>
          <a:scene3d>
            <a:camera prst="orthographicFront">
              <a:rot lat="21087750" lon="55613" rev="20857208"/>
            </a:camera>
            <a:lightRig rig="threePt" dir="t"/>
          </a:scene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27" y="520181"/>
            <a:ext cx="3962743" cy="28836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473" y="954449"/>
            <a:ext cx="382252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52DFAF70-6D35-4CC8-8D62-C78F32876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DCFE595-2FF5-4C4C-A84D-A3704DFBA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25713" r="22870" b="17166"/>
          <a:stretch/>
        </p:blipFill>
        <p:spPr>
          <a:xfrm>
            <a:off x="-586505" y="-119298"/>
            <a:ext cx="9874977" cy="5338998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TW" altLang="en-US" sz="3200" dirty="0">
              <a:solidFill>
                <a:schemeClr val="tx1"/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356" y="5234108"/>
            <a:ext cx="538323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20707" r="22015" b="8492"/>
          <a:stretch/>
        </p:blipFill>
        <p:spPr>
          <a:xfrm>
            <a:off x="-14514" y="14514"/>
            <a:ext cx="9158514" cy="52832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TW" altLang="en-US" sz="3200" dirty="0">
              <a:solidFill>
                <a:schemeClr val="tx1"/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724" y="5450535"/>
            <a:ext cx="6803726" cy="117663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82177">
            <a:off x="2336385" y="2155298"/>
            <a:ext cx="618315" cy="4661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5517" y="2388393"/>
            <a:ext cx="681993" cy="67997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9037" y="2583329"/>
            <a:ext cx="681993" cy="67997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649">
            <a:off x="2432671" y="2516742"/>
            <a:ext cx="252329" cy="2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52DFAF70-6D35-4CC8-8D62-C78F32876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A481C49-D871-4B3E-B72A-233ED6803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17723" r="20527" b="15833"/>
          <a:stretch/>
        </p:blipFill>
        <p:spPr>
          <a:xfrm rot="159529">
            <a:off x="-607578" y="-251160"/>
            <a:ext cx="10004494" cy="567617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867" y="5463487"/>
            <a:ext cx="573683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="" xmlns:a16="http://schemas.microsoft.com/office/drawing/2014/main" id="{52DFAF70-6D35-4CC8-8D62-C78F32876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內容版面配置區 4">
            <a:extLst>
              <a:ext uri="{FF2B5EF4-FFF2-40B4-BE49-F238E27FC236}">
                <a16:creationId xmlns="" xmlns:a16="http://schemas.microsoft.com/office/drawing/2014/main" id="{13575172-A513-4A9C-9B43-F106A289A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9415" r="21929" b="16674"/>
          <a:stretch/>
        </p:blipFill>
        <p:spPr>
          <a:xfrm rot="249428">
            <a:off x="-573738" y="-390625"/>
            <a:ext cx="10318813" cy="6304358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03" y="152250"/>
            <a:ext cx="1262483" cy="324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219700"/>
            <a:ext cx="9144000" cy="1638300"/>
          </a:xfrm>
          <a:prstGeom prst="rect">
            <a:avLst/>
          </a:prstGeom>
          <a:solidFill>
            <a:srgbClr val="B0DD7F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172" y="4450009"/>
            <a:ext cx="2457205" cy="2407991"/>
          </a:xfrm>
          <a:prstGeom prst="rect">
            <a:avLst/>
          </a:prstGeom>
          <a:ln>
            <a:noFill/>
          </a:ln>
          <a:scene3d>
            <a:camera prst="orthographicFront">
              <a:rot lat="0" lon="1799954" rev="0"/>
            </a:camera>
            <a:lightRig rig="threePt" dir="t"/>
          </a:scene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51" y="5444123"/>
            <a:ext cx="6090432" cy="1176630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4995337" y="363493"/>
            <a:ext cx="2262554" cy="660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平安回家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sp>
        <p:nvSpPr>
          <p:cNvPr id="11" name="圓角矩形 10"/>
          <p:cNvSpPr/>
          <p:nvPr/>
        </p:nvSpPr>
        <p:spPr>
          <a:xfrm rot="590587">
            <a:off x="6526691" y="1335159"/>
            <a:ext cx="2262554" cy="708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身體健康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sp>
        <p:nvSpPr>
          <p:cNvPr id="12" name="圓角矩形 11"/>
          <p:cNvSpPr/>
          <p:nvPr/>
        </p:nvSpPr>
        <p:spPr>
          <a:xfrm rot="21442984">
            <a:off x="1325618" y="392882"/>
            <a:ext cx="2262554" cy="6564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實現夢想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sp>
        <p:nvSpPr>
          <p:cNvPr id="13" name="圓角矩形 12"/>
          <p:cNvSpPr/>
          <p:nvPr/>
        </p:nvSpPr>
        <p:spPr>
          <a:xfrm rot="21151694">
            <a:off x="345863" y="1335305"/>
            <a:ext cx="2262554" cy="6860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可以上學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16901" y="1248513"/>
            <a:ext cx="2692416" cy="6481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難民小朋友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99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1D9C602705541925FACB54E3EF73D" ma:contentTypeVersion="9" ma:contentTypeDescription="Create a new document." ma:contentTypeScope="" ma:versionID="270dba6beb10ac99611198fb342d705c">
  <xsd:schema xmlns:xsd="http://www.w3.org/2001/XMLSchema" xmlns:xs="http://www.w3.org/2001/XMLSchema" xmlns:p="http://schemas.microsoft.com/office/2006/metadata/properties" xmlns:ns2="efcd5c27-6f4e-4e25-837a-c842ebbc917d" targetNamespace="http://schemas.microsoft.com/office/2006/metadata/properties" ma:root="true" ma:fieldsID="fd46dd201f9a792a80eb6a282b7bc841" ns2:_="">
    <xsd:import namespace="efcd5c27-6f4e-4e25-837a-c842ebbc9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5c27-6f4e-4e25-837a-c842ebbc9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03DAD3E-F148-4D13-9234-A85CC5334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5c27-6f4e-4e25-837a-c842ebbc91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88CB86-FEA5-4C31-A344-1C87B81E5E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C34D93-1B1C-427D-929F-12A235F308DA}">
  <ds:schemaRefs>
    <ds:schemaRef ds:uri="http://schemas.openxmlformats.org/package/2006/metadata/core-properties"/>
    <ds:schemaRef ds:uri="efcd5c27-6f4e-4e25-837a-c842ebbc917d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1524</TotalTime>
  <Words>171</Words>
  <Application>Microsoft Office PowerPoint</Application>
  <PresentationFormat>如螢幕大小 (4:3)</PresentationFormat>
  <Paragraphs>18</Paragraphs>
  <Slides>12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DFBangShuHK-W8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Joycelynn Yu</dc:creator>
  <cp:lastModifiedBy>Joycelynn Yu</cp:lastModifiedBy>
  <cp:revision>41</cp:revision>
  <dcterms:created xsi:type="dcterms:W3CDTF">2020-08-26T07:24:09Z</dcterms:created>
  <dcterms:modified xsi:type="dcterms:W3CDTF">2020-09-25T04:09:46Z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0x0101004F51D9C602705541925FACB54E3EF73D</vt:lpwstr>
  </property>
</Properties>
</file>